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Delius Swash Caps"/>
      <p:regular r:id="rId18"/>
    </p:embeddedFont>
    <p:embeddedFont>
      <p:font typeface="Cairo"/>
      <p:regular r:id="rId19"/>
      <p:bold r:id="rId20"/>
    </p:embeddedFont>
    <p:embeddedFont>
      <p:font typeface="Bebas Neue"/>
      <p:regular r:id="rId21"/>
    </p:embeddedFont>
    <p:embeddedFont>
      <p:font typeface="Electroliz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airo-bold.fntdata"/><Relationship Id="rId22" Type="http://schemas.openxmlformats.org/officeDocument/2006/relationships/font" Target="fonts/Electrolize-regular.fntdata"/><Relationship Id="rId21"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Cairo-regular.fntdata"/><Relationship Id="rId18" Type="http://schemas.openxmlformats.org/officeDocument/2006/relationships/font" Target="fonts/DeliusSwashCap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58b4beba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58b4beba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8b4bebab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58b4bebab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e19095067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e19095067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584b0b1b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584b0b1b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24a59d8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24a59d8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1909506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1909506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24a59d8d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24a59d8d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24a59d8d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24a59d8d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3964a701b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3964a701b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58b4beba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58b4beba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0a197bc50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0a197bc5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c6b7313e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c6b7313e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 name="Google Shape;10;p2"/>
          <p:cNvSpPr txBox="1"/>
          <p:nvPr>
            <p:ph type="ctrTitle"/>
          </p:nvPr>
        </p:nvSpPr>
        <p:spPr>
          <a:xfrm>
            <a:off x="4411050" y="922025"/>
            <a:ext cx="4098900" cy="26637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3600">
                <a:solidFill>
                  <a:schemeClr val="lt1"/>
                </a:solidFill>
                <a:latin typeface="Electrolize"/>
                <a:ea typeface="Electrolize"/>
                <a:cs typeface="Electrolize"/>
                <a:sym typeface="Electroliz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4411050" y="3585725"/>
            <a:ext cx="40989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atin typeface="Cairo"/>
                <a:ea typeface="Cairo"/>
                <a:cs typeface="Cairo"/>
                <a:sym typeface="Cai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pic>
        <p:nvPicPr>
          <p:cNvPr id="48" name="Google Shape;48;p11"/>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49" name="Google Shape;49;p11"/>
          <p:cNvSpPr txBox="1"/>
          <p:nvPr>
            <p:ph hasCustomPrompt="1" type="title"/>
          </p:nvPr>
        </p:nvSpPr>
        <p:spPr>
          <a:xfrm>
            <a:off x="1284900" y="1558475"/>
            <a:ext cx="6574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p:nvPr>
            <p:ph idx="1" type="subTitle"/>
          </p:nvPr>
        </p:nvSpPr>
        <p:spPr>
          <a:xfrm>
            <a:off x="1284900" y="3069575"/>
            <a:ext cx="6574200" cy="49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2">
    <p:spTree>
      <p:nvGrpSpPr>
        <p:cNvPr id="52" name="Shape 52"/>
        <p:cNvGrpSpPr/>
        <p:nvPr/>
      </p:nvGrpSpPr>
      <p:grpSpPr>
        <a:xfrm>
          <a:off x="0" y="0"/>
          <a:ext cx="0" cy="0"/>
          <a:chOff x="0" y="0"/>
          <a:chExt cx="0" cy="0"/>
        </a:xfrm>
      </p:grpSpPr>
      <p:pic>
        <p:nvPicPr>
          <p:cNvPr id="53" name="Google Shape;53;p13"/>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54" name="Google Shape;54;p13"/>
          <p:cNvSpPr txBox="1"/>
          <p:nvPr>
            <p:ph hasCustomPrompt="1" type="title"/>
          </p:nvPr>
        </p:nvSpPr>
        <p:spPr>
          <a:xfrm>
            <a:off x="715100" y="1785888"/>
            <a:ext cx="1275300" cy="997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idx="1" type="subTitle"/>
          </p:nvPr>
        </p:nvSpPr>
        <p:spPr>
          <a:xfrm>
            <a:off x="720000" y="3146366"/>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 name="Google Shape;56;p13"/>
          <p:cNvSpPr txBox="1"/>
          <p:nvPr>
            <p:ph hasCustomPrompt="1" idx="2" type="title"/>
          </p:nvPr>
        </p:nvSpPr>
        <p:spPr>
          <a:xfrm>
            <a:off x="3398900" y="1785888"/>
            <a:ext cx="1275300" cy="997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idx="3" type="subTitle"/>
          </p:nvPr>
        </p:nvSpPr>
        <p:spPr>
          <a:xfrm>
            <a:off x="3403800" y="3146366"/>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8" name="Google Shape;58;p13"/>
          <p:cNvSpPr txBox="1"/>
          <p:nvPr>
            <p:ph hasCustomPrompt="1" idx="4" type="title"/>
          </p:nvPr>
        </p:nvSpPr>
        <p:spPr>
          <a:xfrm>
            <a:off x="6087600" y="1785863"/>
            <a:ext cx="1275300" cy="997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6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5" type="subTitle"/>
          </p:nvPr>
        </p:nvSpPr>
        <p:spPr>
          <a:xfrm>
            <a:off x="6092500" y="3146366"/>
            <a:ext cx="2336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 name="Google Shape;60;p13"/>
          <p:cNvSpPr txBox="1"/>
          <p:nvPr>
            <p:ph idx="6" type="subTitle"/>
          </p:nvPr>
        </p:nvSpPr>
        <p:spPr>
          <a:xfrm>
            <a:off x="715100" y="2796838"/>
            <a:ext cx="2336400" cy="44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1" name="Google Shape;61;p13"/>
          <p:cNvSpPr txBox="1"/>
          <p:nvPr>
            <p:ph idx="7" type="subTitle"/>
          </p:nvPr>
        </p:nvSpPr>
        <p:spPr>
          <a:xfrm>
            <a:off x="3403800" y="2796838"/>
            <a:ext cx="2336400" cy="44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2" name="Google Shape;62;p13"/>
          <p:cNvSpPr txBox="1"/>
          <p:nvPr>
            <p:ph idx="8" type="subTitle"/>
          </p:nvPr>
        </p:nvSpPr>
        <p:spPr>
          <a:xfrm>
            <a:off x="6087600" y="2796838"/>
            <a:ext cx="2336400" cy="44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 name="Google Shape;63;p13"/>
          <p:cNvSpPr txBox="1"/>
          <p:nvPr>
            <p:ph idx="9"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_1">
    <p:spTree>
      <p:nvGrpSpPr>
        <p:cNvPr id="64" name="Shape 64"/>
        <p:cNvGrpSpPr/>
        <p:nvPr/>
      </p:nvGrpSpPr>
      <p:grpSpPr>
        <a:xfrm>
          <a:off x="0" y="0"/>
          <a:ext cx="0" cy="0"/>
          <a:chOff x="0" y="0"/>
          <a:chExt cx="0" cy="0"/>
        </a:xfrm>
      </p:grpSpPr>
      <p:pic>
        <p:nvPicPr>
          <p:cNvPr id="65" name="Google Shape;65;p14"/>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66" name="Google Shape;66;p14"/>
          <p:cNvSpPr txBox="1"/>
          <p:nvPr>
            <p:ph hasCustomPrompt="1" type="title"/>
          </p:nvPr>
        </p:nvSpPr>
        <p:spPr>
          <a:xfrm flipH="1">
            <a:off x="715100" y="1999775"/>
            <a:ext cx="1724100" cy="135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8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67" name="Google Shape;67;p14"/>
          <p:cNvSpPr txBox="1"/>
          <p:nvPr>
            <p:ph idx="2" type="title"/>
          </p:nvPr>
        </p:nvSpPr>
        <p:spPr>
          <a:xfrm>
            <a:off x="2448525" y="1907332"/>
            <a:ext cx="2571600" cy="814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p14"/>
          <p:cNvSpPr txBox="1"/>
          <p:nvPr>
            <p:ph idx="1" type="subTitle"/>
          </p:nvPr>
        </p:nvSpPr>
        <p:spPr>
          <a:xfrm>
            <a:off x="2448525" y="2675675"/>
            <a:ext cx="2571600" cy="67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_1">
    <p:spTree>
      <p:nvGrpSpPr>
        <p:cNvPr id="69" name="Shape 69"/>
        <p:cNvGrpSpPr/>
        <p:nvPr/>
      </p:nvGrpSpPr>
      <p:grpSpPr>
        <a:xfrm>
          <a:off x="0" y="0"/>
          <a:ext cx="0" cy="0"/>
          <a:chOff x="0" y="0"/>
          <a:chExt cx="0" cy="0"/>
        </a:xfrm>
      </p:grpSpPr>
      <p:pic>
        <p:nvPicPr>
          <p:cNvPr id="70" name="Google Shape;70;p15"/>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71" name="Google Shape;71;p15"/>
          <p:cNvSpPr txBox="1"/>
          <p:nvPr>
            <p:ph type="title"/>
          </p:nvPr>
        </p:nvSpPr>
        <p:spPr>
          <a:xfrm>
            <a:off x="2391900" y="2380050"/>
            <a:ext cx="43602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5"/>
          <p:cNvSpPr txBox="1"/>
          <p:nvPr>
            <p:ph hasCustomPrompt="1" idx="2" type="title"/>
          </p:nvPr>
        </p:nvSpPr>
        <p:spPr>
          <a:xfrm>
            <a:off x="2391900" y="1062325"/>
            <a:ext cx="4360200" cy="12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1"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15"/>
          <p:cNvSpPr txBox="1"/>
          <p:nvPr>
            <p:ph idx="1" type="subTitle"/>
          </p:nvPr>
        </p:nvSpPr>
        <p:spPr>
          <a:xfrm>
            <a:off x="2391900" y="3221850"/>
            <a:ext cx="4360200" cy="3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Arial"/>
                <a:ea typeface="Arial"/>
                <a:cs typeface="Arial"/>
                <a:sym typeface="Ari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4" name="Shape 74"/>
        <p:cNvGrpSpPr/>
        <p:nvPr/>
      </p:nvGrpSpPr>
      <p:grpSpPr>
        <a:xfrm>
          <a:off x="0" y="0"/>
          <a:ext cx="0" cy="0"/>
          <a:chOff x="0" y="0"/>
          <a:chExt cx="0" cy="0"/>
        </a:xfrm>
      </p:grpSpPr>
      <p:pic>
        <p:nvPicPr>
          <p:cNvPr id="75" name="Google Shape;75;p16"/>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76" name="Google Shape;76;p16"/>
          <p:cNvSpPr txBox="1"/>
          <p:nvPr>
            <p:ph type="title"/>
          </p:nvPr>
        </p:nvSpPr>
        <p:spPr>
          <a:xfrm>
            <a:off x="1458150" y="2881475"/>
            <a:ext cx="62277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7" name="Google Shape;77;p16"/>
          <p:cNvSpPr txBox="1"/>
          <p:nvPr>
            <p:ph idx="1" type="subTitle"/>
          </p:nvPr>
        </p:nvSpPr>
        <p:spPr>
          <a:xfrm>
            <a:off x="1458150" y="1515000"/>
            <a:ext cx="6227700" cy="141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2_1">
    <p:spTree>
      <p:nvGrpSpPr>
        <p:cNvPr id="78" name="Shape 78"/>
        <p:cNvGrpSpPr/>
        <p:nvPr/>
      </p:nvGrpSpPr>
      <p:grpSpPr>
        <a:xfrm>
          <a:off x="0" y="0"/>
          <a:ext cx="0" cy="0"/>
          <a:chOff x="0" y="0"/>
          <a:chExt cx="0" cy="0"/>
        </a:xfrm>
      </p:grpSpPr>
      <p:pic>
        <p:nvPicPr>
          <p:cNvPr id="79" name="Google Shape;79;p1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80" name="Google Shape;80;p1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2_1_1">
    <p:spTree>
      <p:nvGrpSpPr>
        <p:cNvPr id="81" name="Shape 81"/>
        <p:cNvGrpSpPr/>
        <p:nvPr/>
      </p:nvGrpSpPr>
      <p:grpSpPr>
        <a:xfrm>
          <a:off x="0" y="0"/>
          <a:ext cx="0" cy="0"/>
          <a:chOff x="0" y="0"/>
          <a:chExt cx="0" cy="0"/>
        </a:xfrm>
      </p:grpSpPr>
      <p:pic>
        <p:nvPicPr>
          <p:cNvPr id="82" name="Google Shape;82;p18"/>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83" name="Google Shape;83;p1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4" name="Shape 84"/>
        <p:cNvGrpSpPr/>
        <p:nvPr/>
      </p:nvGrpSpPr>
      <p:grpSpPr>
        <a:xfrm>
          <a:off x="0" y="0"/>
          <a:ext cx="0" cy="0"/>
          <a:chOff x="0" y="0"/>
          <a:chExt cx="0" cy="0"/>
        </a:xfrm>
      </p:grpSpPr>
      <p:pic>
        <p:nvPicPr>
          <p:cNvPr id="85" name="Google Shape;85;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86" name="Google Shape;86;p19"/>
          <p:cNvSpPr txBox="1"/>
          <p:nvPr>
            <p:ph idx="1" type="subTitle"/>
          </p:nvPr>
        </p:nvSpPr>
        <p:spPr>
          <a:xfrm>
            <a:off x="1944900" y="1470200"/>
            <a:ext cx="5254200" cy="267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600"/>
              <a:buFont typeface="Montserrat"/>
              <a:buChar char="○"/>
              <a:defRPr b="1" sz="2000"/>
            </a:lvl2pPr>
            <a:lvl3pPr lvl="2" rtl="0" algn="ctr">
              <a:lnSpc>
                <a:spcPct val="100000"/>
              </a:lnSpc>
              <a:spcBef>
                <a:spcPts val="0"/>
              </a:spcBef>
              <a:spcAft>
                <a:spcPts val="0"/>
              </a:spcAft>
              <a:buSzPts val="1600"/>
              <a:buFont typeface="Montserrat"/>
              <a:buChar char="■"/>
              <a:defRPr b="1" sz="2000"/>
            </a:lvl3pPr>
            <a:lvl4pPr lvl="3" rtl="0" algn="ctr">
              <a:lnSpc>
                <a:spcPct val="100000"/>
              </a:lnSpc>
              <a:spcBef>
                <a:spcPts val="0"/>
              </a:spcBef>
              <a:spcAft>
                <a:spcPts val="0"/>
              </a:spcAft>
              <a:buSzPts val="1600"/>
              <a:buFont typeface="Montserrat"/>
              <a:buChar char="●"/>
              <a:defRPr b="1" sz="2000"/>
            </a:lvl4pPr>
            <a:lvl5pPr lvl="4" rtl="0" algn="ctr">
              <a:lnSpc>
                <a:spcPct val="100000"/>
              </a:lnSpc>
              <a:spcBef>
                <a:spcPts val="0"/>
              </a:spcBef>
              <a:spcAft>
                <a:spcPts val="0"/>
              </a:spcAft>
              <a:buSzPts val="1600"/>
              <a:buFont typeface="Montserrat"/>
              <a:buChar char="○"/>
              <a:defRPr b="1" sz="2000"/>
            </a:lvl5pPr>
            <a:lvl6pPr lvl="5" rtl="0" algn="ctr">
              <a:lnSpc>
                <a:spcPct val="100000"/>
              </a:lnSpc>
              <a:spcBef>
                <a:spcPts val="0"/>
              </a:spcBef>
              <a:spcAft>
                <a:spcPts val="0"/>
              </a:spcAft>
              <a:buSzPts val="1600"/>
              <a:buFont typeface="Montserrat"/>
              <a:buChar char="■"/>
              <a:defRPr b="1" sz="2000"/>
            </a:lvl6pPr>
            <a:lvl7pPr lvl="6" rtl="0" algn="ctr">
              <a:lnSpc>
                <a:spcPct val="100000"/>
              </a:lnSpc>
              <a:spcBef>
                <a:spcPts val="0"/>
              </a:spcBef>
              <a:spcAft>
                <a:spcPts val="0"/>
              </a:spcAft>
              <a:buSzPts val="1600"/>
              <a:buFont typeface="Montserrat"/>
              <a:buChar char="●"/>
              <a:defRPr b="1" sz="2000"/>
            </a:lvl7pPr>
            <a:lvl8pPr lvl="7" rtl="0" algn="ctr">
              <a:lnSpc>
                <a:spcPct val="100000"/>
              </a:lnSpc>
              <a:spcBef>
                <a:spcPts val="0"/>
              </a:spcBef>
              <a:spcAft>
                <a:spcPts val="0"/>
              </a:spcAft>
              <a:buSzPts val="1600"/>
              <a:buFont typeface="Montserrat"/>
              <a:buChar char="○"/>
              <a:defRPr b="1" sz="2000"/>
            </a:lvl8pPr>
            <a:lvl9pPr lvl="8" rtl="0" algn="ctr">
              <a:lnSpc>
                <a:spcPct val="100000"/>
              </a:lnSpc>
              <a:spcBef>
                <a:spcPts val="0"/>
              </a:spcBef>
              <a:spcAft>
                <a:spcPts val="0"/>
              </a:spcAft>
              <a:buSzPts val="1600"/>
              <a:buFont typeface="Montserrat"/>
              <a:buChar char="■"/>
              <a:defRPr b="1" sz="2000"/>
            </a:lvl9pPr>
          </a:lstStyle>
          <a:p/>
        </p:txBody>
      </p:sp>
      <p:sp>
        <p:nvSpPr>
          <p:cNvPr id="87" name="Google Shape;87;p1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_1_1_1">
    <p:spTree>
      <p:nvGrpSpPr>
        <p:cNvPr id="88" name="Shape 88"/>
        <p:cNvGrpSpPr/>
        <p:nvPr/>
      </p:nvGrpSpPr>
      <p:grpSpPr>
        <a:xfrm>
          <a:off x="0" y="0"/>
          <a:ext cx="0" cy="0"/>
          <a:chOff x="0" y="0"/>
          <a:chExt cx="0" cy="0"/>
        </a:xfrm>
      </p:grpSpPr>
      <p:pic>
        <p:nvPicPr>
          <p:cNvPr id="89" name="Google Shape;89;p20"/>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90" name="Google Shape;90;p20"/>
          <p:cNvSpPr txBox="1"/>
          <p:nvPr>
            <p:ph type="title"/>
          </p:nvPr>
        </p:nvSpPr>
        <p:spPr>
          <a:xfrm>
            <a:off x="1610850" y="1732150"/>
            <a:ext cx="5922300" cy="1596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1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20"/>
          <p:cNvSpPr txBox="1"/>
          <p:nvPr>
            <p:ph idx="1" type="subTitle"/>
          </p:nvPr>
        </p:nvSpPr>
        <p:spPr>
          <a:xfrm>
            <a:off x="1610850" y="3121850"/>
            <a:ext cx="5922300" cy="77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title"/>
          </p:nvPr>
        </p:nvSpPr>
        <p:spPr>
          <a:xfrm>
            <a:off x="3859250" y="2380050"/>
            <a:ext cx="43602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3859250" y="1062325"/>
            <a:ext cx="4360200" cy="12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b="1"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3859250" y="3221850"/>
            <a:ext cx="4360200" cy="3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Arial"/>
                <a:ea typeface="Arial"/>
                <a:cs typeface="Arial"/>
                <a:sym typeface="Ari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_2">
    <p:spTree>
      <p:nvGrpSpPr>
        <p:cNvPr id="92" name="Shape 92"/>
        <p:cNvGrpSpPr/>
        <p:nvPr/>
      </p:nvGrpSpPr>
      <p:grpSpPr>
        <a:xfrm>
          <a:off x="0" y="0"/>
          <a:ext cx="0" cy="0"/>
          <a:chOff x="0" y="0"/>
          <a:chExt cx="0" cy="0"/>
        </a:xfrm>
      </p:grpSpPr>
      <p:pic>
        <p:nvPicPr>
          <p:cNvPr id="93" name="Google Shape;93;p21"/>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94" name="Google Shape;94;p21"/>
          <p:cNvSpPr txBox="1"/>
          <p:nvPr>
            <p:ph idx="1" type="subTitle"/>
          </p:nvPr>
        </p:nvSpPr>
        <p:spPr>
          <a:xfrm>
            <a:off x="5353575" y="2642075"/>
            <a:ext cx="2616300" cy="117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Font typeface="Arial"/>
              <a:buNone/>
              <a:defRPr sz="1600">
                <a:solidFill>
                  <a:schemeClr val="dk1"/>
                </a:solidFill>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p:txBody>
      </p:sp>
      <p:sp>
        <p:nvSpPr>
          <p:cNvPr id="95" name="Google Shape;95;p21"/>
          <p:cNvSpPr txBox="1"/>
          <p:nvPr>
            <p:ph type="title"/>
          </p:nvPr>
        </p:nvSpPr>
        <p:spPr>
          <a:xfrm>
            <a:off x="5353575" y="1476475"/>
            <a:ext cx="2616300" cy="1173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Arial"/>
              <a:buNone/>
              <a:defRPr/>
            </a:lvl1pPr>
            <a:lvl2pPr lvl="1" rtl="0">
              <a:spcBef>
                <a:spcPts val="0"/>
              </a:spcBef>
              <a:spcAft>
                <a:spcPts val="0"/>
              </a:spcAft>
              <a:buSzPts val="3500"/>
              <a:buFont typeface="Arial"/>
              <a:buNone/>
              <a:defRPr>
                <a:latin typeface="Arial"/>
                <a:ea typeface="Arial"/>
                <a:cs typeface="Arial"/>
                <a:sym typeface="Arial"/>
              </a:defRPr>
            </a:lvl2pPr>
            <a:lvl3pPr lvl="2" rtl="0">
              <a:spcBef>
                <a:spcPts val="0"/>
              </a:spcBef>
              <a:spcAft>
                <a:spcPts val="0"/>
              </a:spcAft>
              <a:buSzPts val="3500"/>
              <a:buFont typeface="Arial"/>
              <a:buNone/>
              <a:defRPr>
                <a:latin typeface="Arial"/>
                <a:ea typeface="Arial"/>
                <a:cs typeface="Arial"/>
                <a:sym typeface="Arial"/>
              </a:defRPr>
            </a:lvl3pPr>
            <a:lvl4pPr lvl="3" rtl="0">
              <a:spcBef>
                <a:spcPts val="0"/>
              </a:spcBef>
              <a:spcAft>
                <a:spcPts val="0"/>
              </a:spcAft>
              <a:buSzPts val="3500"/>
              <a:buFont typeface="Arial"/>
              <a:buNone/>
              <a:defRPr>
                <a:latin typeface="Arial"/>
                <a:ea typeface="Arial"/>
                <a:cs typeface="Arial"/>
                <a:sym typeface="Arial"/>
              </a:defRPr>
            </a:lvl4pPr>
            <a:lvl5pPr lvl="4" rtl="0">
              <a:spcBef>
                <a:spcPts val="0"/>
              </a:spcBef>
              <a:spcAft>
                <a:spcPts val="0"/>
              </a:spcAft>
              <a:buSzPts val="3500"/>
              <a:buFont typeface="Arial"/>
              <a:buNone/>
              <a:defRPr>
                <a:latin typeface="Arial"/>
                <a:ea typeface="Arial"/>
                <a:cs typeface="Arial"/>
                <a:sym typeface="Arial"/>
              </a:defRPr>
            </a:lvl5pPr>
            <a:lvl6pPr lvl="5" rtl="0">
              <a:spcBef>
                <a:spcPts val="0"/>
              </a:spcBef>
              <a:spcAft>
                <a:spcPts val="0"/>
              </a:spcAft>
              <a:buSzPts val="3500"/>
              <a:buFont typeface="Arial"/>
              <a:buNone/>
              <a:defRPr>
                <a:latin typeface="Arial"/>
                <a:ea typeface="Arial"/>
                <a:cs typeface="Arial"/>
                <a:sym typeface="Arial"/>
              </a:defRPr>
            </a:lvl6pPr>
            <a:lvl7pPr lvl="6" rtl="0">
              <a:spcBef>
                <a:spcPts val="0"/>
              </a:spcBef>
              <a:spcAft>
                <a:spcPts val="0"/>
              </a:spcAft>
              <a:buSzPts val="3500"/>
              <a:buFont typeface="Arial"/>
              <a:buNone/>
              <a:defRPr>
                <a:latin typeface="Arial"/>
                <a:ea typeface="Arial"/>
                <a:cs typeface="Arial"/>
                <a:sym typeface="Arial"/>
              </a:defRPr>
            </a:lvl7pPr>
            <a:lvl8pPr lvl="7" rtl="0">
              <a:spcBef>
                <a:spcPts val="0"/>
              </a:spcBef>
              <a:spcAft>
                <a:spcPts val="0"/>
              </a:spcAft>
              <a:buSzPts val="3500"/>
              <a:buFont typeface="Arial"/>
              <a:buNone/>
              <a:defRPr>
                <a:latin typeface="Arial"/>
                <a:ea typeface="Arial"/>
                <a:cs typeface="Arial"/>
                <a:sym typeface="Arial"/>
              </a:defRPr>
            </a:lvl8pPr>
            <a:lvl9pPr lvl="8" rtl="0">
              <a:spcBef>
                <a:spcPts val="0"/>
              </a:spcBef>
              <a:spcAft>
                <a:spcPts val="0"/>
              </a:spcAft>
              <a:buSzPts val="3500"/>
              <a:buFont typeface="Arial"/>
              <a:buNone/>
              <a:defRPr>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_1_1_2_1_1">
    <p:spTree>
      <p:nvGrpSpPr>
        <p:cNvPr id="96" name="Shape 96"/>
        <p:cNvGrpSpPr/>
        <p:nvPr/>
      </p:nvGrpSpPr>
      <p:grpSpPr>
        <a:xfrm>
          <a:off x="0" y="0"/>
          <a:ext cx="0" cy="0"/>
          <a:chOff x="0" y="0"/>
          <a:chExt cx="0" cy="0"/>
        </a:xfrm>
      </p:grpSpPr>
      <p:pic>
        <p:nvPicPr>
          <p:cNvPr id="97" name="Google Shape;97;p22"/>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98" name="Google Shape;98;p22"/>
          <p:cNvSpPr txBox="1"/>
          <p:nvPr>
            <p:ph idx="1" type="subTitle"/>
          </p:nvPr>
        </p:nvSpPr>
        <p:spPr>
          <a:xfrm>
            <a:off x="967725" y="2641475"/>
            <a:ext cx="2817300" cy="1173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600"/>
              <a:buFont typeface="Arial"/>
              <a:buNone/>
              <a:defRPr sz="1600">
                <a:solidFill>
                  <a:schemeClr val="dk1"/>
                </a:solidFill>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p:txBody>
      </p:sp>
      <p:sp>
        <p:nvSpPr>
          <p:cNvPr id="99" name="Google Shape;99;p22"/>
          <p:cNvSpPr txBox="1"/>
          <p:nvPr>
            <p:ph type="title"/>
          </p:nvPr>
        </p:nvSpPr>
        <p:spPr>
          <a:xfrm>
            <a:off x="967875" y="1328100"/>
            <a:ext cx="2817300" cy="1374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3500"/>
              <a:buFont typeface="Arial"/>
              <a:buNone/>
              <a:defRPr/>
            </a:lvl1pPr>
            <a:lvl2pPr lvl="1" rtl="0">
              <a:spcBef>
                <a:spcPts val="0"/>
              </a:spcBef>
              <a:spcAft>
                <a:spcPts val="0"/>
              </a:spcAft>
              <a:buSzPts val="3500"/>
              <a:buFont typeface="Arial"/>
              <a:buNone/>
              <a:defRPr>
                <a:latin typeface="Arial"/>
                <a:ea typeface="Arial"/>
                <a:cs typeface="Arial"/>
                <a:sym typeface="Arial"/>
              </a:defRPr>
            </a:lvl2pPr>
            <a:lvl3pPr lvl="2" rtl="0">
              <a:spcBef>
                <a:spcPts val="0"/>
              </a:spcBef>
              <a:spcAft>
                <a:spcPts val="0"/>
              </a:spcAft>
              <a:buSzPts val="3500"/>
              <a:buFont typeface="Arial"/>
              <a:buNone/>
              <a:defRPr>
                <a:latin typeface="Arial"/>
                <a:ea typeface="Arial"/>
                <a:cs typeface="Arial"/>
                <a:sym typeface="Arial"/>
              </a:defRPr>
            </a:lvl3pPr>
            <a:lvl4pPr lvl="3" rtl="0">
              <a:spcBef>
                <a:spcPts val="0"/>
              </a:spcBef>
              <a:spcAft>
                <a:spcPts val="0"/>
              </a:spcAft>
              <a:buSzPts val="3500"/>
              <a:buFont typeface="Arial"/>
              <a:buNone/>
              <a:defRPr>
                <a:latin typeface="Arial"/>
                <a:ea typeface="Arial"/>
                <a:cs typeface="Arial"/>
                <a:sym typeface="Arial"/>
              </a:defRPr>
            </a:lvl4pPr>
            <a:lvl5pPr lvl="4" rtl="0">
              <a:spcBef>
                <a:spcPts val="0"/>
              </a:spcBef>
              <a:spcAft>
                <a:spcPts val="0"/>
              </a:spcAft>
              <a:buSzPts val="3500"/>
              <a:buFont typeface="Arial"/>
              <a:buNone/>
              <a:defRPr>
                <a:latin typeface="Arial"/>
                <a:ea typeface="Arial"/>
                <a:cs typeface="Arial"/>
                <a:sym typeface="Arial"/>
              </a:defRPr>
            </a:lvl5pPr>
            <a:lvl6pPr lvl="5" rtl="0">
              <a:spcBef>
                <a:spcPts val="0"/>
              </a:spcBef>
              <a:spcAft>
                <a:spcPts val="0"/>
              </a:spcAft>
              <a:buSzPts val="3500"/>
              <a:buFont typeface="Arial"/>
              <a:buNone/>
              <a:defRPr>
                <a:latin typeface="Arial"/>
                <a:ea typeface="Arial"/>
                <a:cs typeface="Arial"/>
                <a:sym typeface="Arial"/>
              </a:defRPr>
            </a:lvl6pPr>
            <a:lvl7pPr lvl="6" rtl="0">
              <a:spcBef>
                <a:spcPts val="0"/>
              </a:spcBef>
              <a:spcAft>
                <a:spcPts val="0"/>
              </a:spcAft>
              <a:buSzPts val="3500"/>
              <a:buFont typeface="Arial"/>
              <a:buNone/>
              <a:defRPr>
                <a:latin typeface="Arial"/>
                <a:ea typeface="Arial"/>
                <a:cs typeface="Arial"/>
                <a:sym typeface="Arial"/>
              </a:defRPr>
            </a:lvl7pPr>
            <a:lvl8pPr lvl="7" rtl="0">
              <a:spcBef>
                <a:spcPts val="0"/>
              </a:spcBef>
              <a:spcAft>
                <a:spcPts val="0"/>
              </a:spcAft>
              <a:buSzPts val="3500"/>
              <a:buFont typeface="Arial"/>
              <a:buNone/>
              <a:defRPr>
                <a:latin typeface="Arial"/>
                <a:ea typeface="Arial"/>
                <a:cs typeface="Arial"/>
                <a:sym typeface="Arial"/>
              </a:defRPr>
            </a:lvl8pPr>
            <a:lvl9pPr lvl="8" rtl="0">
              <a:spcBef>
                <a:spcPts val="0"/>
              </a:spcBef>
              <a:spcAft>
                <a:spcPts val="0"/>
              </a:spcAft>
              <a:buSzPts val="3500"/>
              <a:buFont typeface="Arial"/>
              <a:buNone/>
              <a:defRPr>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_1_1_2_1_1_1">
    <p:spTree>
      <p:nvGrpSpPr>
        <p:cNvPr id="100" name="Shape 100"/>
        <p:cNvGrpSpPr/>
        <p:nvPr/>
      </p:nvGrpSpPr>
      <p:grpSpPr>
        <a:xfrm>
          <a:off x="0" y="0"/>
          <a:ext cx="0" cy="0"/>
          <a:chOff x="0" y="0"/>
          <a:chExt cx="0" cy="0"/>
        </a:xfrm>
      </p:grpSpPr>
      <p:pic>
        <p:nvPicPr>
          <p:cNvPr id="101" name="Google Shape;101;p23"/>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02" name="Google Shape;102;p23"/>
          <p:cNvSpPr txBox="1"/>
          <p:nvPr>
            <p:ph idx="1" type="subTitle"/>
          </p:nvPr>
        </p:nvSpPr>
        <p:spPr>
          <a:xfrm>
            <a:off x="949550" y="2184713"/>
            <a:ext cx="2817300" cy="117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600"/>
              <a:buFont typeface="Arial"/>
              <a:buNone/>
              <a:defRPr sz="1600">
                <a:solidFill>
                  <a:schemeClr val="dk1"/>
                </a:solidFill>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p:txBody>
      </p:sp>
      <p:sp>
        <p:nvSpPr>
          <p:cNvPr id="103" name="Google Shape;103;p2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4" name="Shape 104"/>
        <p:cNvGrpSpPr/>
        <p:nvPr/>
      </p:nvGrpSpPr>
      <p:grpSpPr>
        <a:xfrm>
          <a:off x="0" y="0"/>
          <a:ext cx="0" cy="0"/>
          <a:chOff x="0" y="0"/>
          <a:chExt cx="0" cy="0"/>
        </a:xfrm>
      </p:grpSpPr>
      <p:pic>
        <p:nvPicPr>
          <p:cNvPr id="105" name="Google Shape;105;p24"/>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06" name="Google Shape;106;p24"/>
          <p:cNvSpPr txBox="1"/>
          <p:nvPr>
            <p:ph idx="1" type="body"/>
          </p:nvPr>
        </p:nvSpPr>
        <p:spPr>
          <a:xfrm>
            <a:off x="721125" y="1202800"/>
            <a:ext cx="3759300" cy="3408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a:solidFill>
                  <a:schemeClr val="dk1"/>
                </a:solidFill>
                <a:latin typeface="Arial"/>
                <a:ea typeface="Arial"/>
                <a:cs typeface="Arial"/>
                <a:sym typeface="Arial"/>
              </a:defRPr>
            </a:lvl1pPr>
            <a:lvl2pPr indent="-330200" lvl="1" marL="914400" rtl="0">
              <a:lnSpc>
                <a:spcPct val="100000"/>
              </a:lnSpc>
              <a:spcBef>
                <a:spcPts val="1600"/>
              </a:spcBef>
              <a:spcAft>
                <a:spcPts val="0"/>
              </a:spcAft>
              <a:buClr>
                <a:schemeClr val="dk1"/>
              </a:buClr>
              <a:buSzPts val="1600"/>
              <a:buFont typeface="Montserrat"/>
              <a:buChar char="○"/>
              <a:defRPr sz="1200">
                <a:solidFill>
                  <a:schemeClr val="dk1"/>
                </a:solidFill>
              </a:defRPr>
            </a:lvl2pPr>
            <a:lvl3pPr indent="-330200" lvl="2" marL="1371600" rtl="0">
              <a:spcBef>
                <a:spcPts val="1600"/>
              </a:spcBef>
              <a:spcAft>
                <a:spcPts val="0"/>
              </a:spcAft>
              <a:buClr>
                <a:schemeClr val="dk1"/>
              </a:buClr>
              <a:buSzPts val="1600"/>
              <a:buFont typeface="Montserrat"/>
              <a:buChar char="■"/>
              <a:defRPr>
                <a:solidFill>
                  <a:schemeClr val="dk1"/>
                </a:solidFill>
              </a:defRPr>
            </a:lvl3pPr>
            <a:lvl4pPr indent="-330200" lvl="3" marL="1828800" rtl="0">
              <a:spcBef>
                <a:spcPts val="1600"/>
              </a:spcBef>
              <a:spcAft>
                <a:spcPts val="0"/>
              </a:spcAft>
              <a:buClr>
                <a:schemeClr val="dk1"/>
              </a:buClr>
              <a:buSzPts val="1600"/>
              <a:buFont typeface="Montserrat"/>
              <a:buChar char="●"/>
              <a:defRPr>
                <a:solidFill>
                  <a:schemeClr val="dk1"/>
                </a:solidFill>
              </a:defRPr>
            </a:lvl4pPr>
            <a:lvl5pPr indent="-330200" lvl="4" marL="2286000" rtl="0">
              <a:spcBef>
                <a:spcPts val="1600"/>
              </a:spcBef>
              <a:spcAft>
                <a:spcPts val="0"/>
              </a:spcAft>
              <a:buClr>
                <a:schemeClr val="dk1"/>
              </a:buClr>
              <a:buSzPts val="1600"/>
              <a:buFont typeface="Montserrat"/>
              <a:buChar char="○"/>
              <a:defRPr>
                <a:solidFill>
                  <a:schemeClr val="dk1"/>
                </a:solidFill>
              </a:defRPr>
            </a:lvl5pPr>
            <a:lvl6pPr indent="-330200" lvl="5" marL="2743200" rtl="0">
              <a:spcBef>
                <a:spcPts val="1600"/>
              </a:spcBef>
              <a:spcAft>
                <a:spcPts val="0"/>
              </a:spcAft>
              <a:buClr>
                <a:schemeClr val="dk1"/>
              </a:buClr>
              <a:buSzPts val="1600"/>
              <a:buFont typeface="Montserrat"/>
              <a:buChar char="■"/>
              <a:defRPr>
                <a:solidFill>
                  <a:schemeClr val="dk1"/>
                </a:solidFill>
              </a:defRPr>
            </a:lvl6pPr>
            <a:lvl7pPr indent="-330200" lvl="6" marL="3200400" rtl="0">
              <a:spcBef>
                <a:spcPts val="1600"/>
              </a:spcBef>
              <a:spcAft>
                <a:spcPts val="0"/>
              </a:spcAft>
              <a:buClr>
                <a:schemeClr val="dk1"/>
              </a:buClr>
              <a:buSzPts val="1600"/>
              <a:buFont typeface="Montserrat"/>
              <a:buChar char="●"/>
              <a:defRPr>
                <a:solidFill>
                  <a:schemeClr val="dk1"/>
                </a:solidFill>
              </a:defRPr>
            </a:lvl7pPr>
            <a:lvl8pPr indent="-330200" lvl="7" marL="3657600" rtl="0">
              <a:spcBef>
                <a:spcPts val="1600"/>
              </a:spcBef>
              <a:spcAft>
                <a:spcPts val="0"/>
              </a:spcAft>
              <a:buClr>
                <a:schemeClr val="dk1"/>
              </a:buClr>
              <a:buSzPts val="1600"/>
              <a:buFont typeface="Montserrat"/>
              <a:buChar char="○"/>
              <a:defRPr>
                <a:solidFill>
                  <a:schemeClr val="dk1"/>
                </a:solidFill>
              </a:defRPr>
            </a:lvl8pPr>
            <a:lvl9pPr indent="-330200" lvl="8" marL="4114800" rtl="0">
              <a:spcBef>
                <a:spcPts val="1600"/>
              </a:spcBef>
              <a:spcAft>
                <a:spcPts val="1600"/>
              </a:spcAft>
              <a:buClr>
                <a:schemeClr val="dk1"/>
              </a:buClr>
              <a:buSzPts val="1600"/>
              <a:buFont typeface="Montserrat"/>
              <a:buChar char="■"/>
              <a:defRPr>
                <a:solidFill>
                  <a:schemeClr val="dk1"/>
                </a:solidFill>
              </a:defRPr>
            </a:lvl9pPr>
          </a:lstStyle>
          <a:p/>
        </p:txBody>
      </p:sp>
      <p:sp>
        <p:nvSpPr>
          <p:cNvPr id="107" name="Google Shape;107;p24"/>
          <p:cNvSpPr txBox="1"/>
          <p:nvPr>
            <p:ph idx="2" type="body"/>
          </p:nvPr>
        </p:nvSpPr>
        <p:spPr>
          <a:xfrm>
            <a:off x="4663650" y="1754475"/>
            <a:ext cx="3759300" cy="2857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2500">
                <a:latin typeface="Electrolize"/>
                <a:ea typeface="Electrolize"/>
                <a:cs typeface="Electrolize"/>
                <a:sym typeface="Electrolize"/>
              </a:defRPr>
            </a:lvl1pPr>
            <a:lvl2pPr indent="-330200" lvl="1" marL="914400" rtl="0">
              <a:lnSpc>
                <a:spcPct val="100000"/>
              </a:lnSpc>
              <a:spcBef>
                <a:spcPts val="1600"/>
              </a:spcBef>
              <a:spcAft>
                <a:spcPts val="0"/>
              </a:spcAft>
              <a:buClr>
                <a:schemeClr val="dk1"/>
              </a:buClr>
              <a:buSzPts val="1600"/>
              <a:buFont typeface="Montserrat"/>
              <a:buChar char="○"/>
              <a:defRPr sz="1200">
                <a:solidFill>
                  <a:schemeClr val="dk1"/>
                </a:solidFill>
              </a:defRPr>
            </a:lvl2pPr>
            <a:lvl3pPr indent="-330200" lvl="2" marL="1371600" rtl="0">
              <a:spcBef>
                <a:spcPts val="1600"/>
              </a:spcBef>
              <a:spcAft>
                <a:spcPts val="0"/>
              </a:spcAft>
              <a:buClr>
                <a:schemeClr val="dk1"/>
              </a:buClr>
              <a:buSzPts val="1600"/>
              <a:buFont typeface="Montserrat"/>
              <a:buChar char="■"/>
              <a:defRPr>
                <a:solidFill>
                  <a:schemeClr val="dk1"/>
                </a:solidFill>
              </a:defRPr>
            </a:lvl3pPr>
            <a:lvl4pPr indent="-330200" lvl="3" marL="1828800" rtl="0">
              <a:spcBef>
                <a:spcPts val="1600"/>
              </a:spcBef>
              <a:spcAft>
                <a:spcPts val="0"/>
              </a:spcAft>
              <a:buClr>
                <a:schemeClr val="dk1"/>
              </a:buClr>
              <a:buSzPts val="1600"/>
              <a:buFont typeface="Montserrat"/>
              <a:buChar char="●"/>
              <a:defRPr>
                <a:solidFill>
                  <a:schemeClr val="dk1"/>
                </a:solidFill>
              </a:defRPr>
            </a:lvl4pPr>
            <a:lvl5pPr indent="-330200" lvl="4" marL="2286000" rtl="0">
              <a:spcBef>
                <a:spcPts val="1600"/>
              </a:spcBef>
              <a:spcAft>
                <a:spcPts val="0"/>
              </a:spcAft>
              <a:buClr>
                <a:schemeClr val="dk1"/>
              </a:buClr>
              <a:buSzPts val="1600"/>
              <a:buFont typeface="Montserrat"/>
              <a:buChar char="○"/>
              <a:defRPr>
                <a:solidFill>
                  <a:schemeClr val="dk1"/>
                </a:solidFill>
              </a:defRPr>
            </a:lvl5pPr>
            <a:lvl6pPr indent="-330200" lvl="5" marL="2743200" rtl="0">
              <a:spcBef>
                <a:spcPts val="1600"/>
              </a:spcBef>
              <a:spcAft>
                <a:spcPts val="0"/>
              </a:spcAft>
              <a:buClr>
                <a:schemeClr val="dk1"/>
              </a:buClr>
              <a:buSzPts val="1600"/>
              <a:buFont typeface="Montserrat"/>
              <a:buChar char="■"/>
              <a:defRPr>
                <a:solidFill>
                  <a:schemeClr val="dk1"/>
                </a:solidFill>
              </a:defRPr>
            </a:lvl6pPr>
            <a:lvl7pPr indent="-330200" lvl="6" marL="3200400" rtl="0">
              <a:spcBef>
                <a:spcPts val="1600"/>
              </a:spcBef>
              <a:spcAft>
                <a:spcPts val="0"/>
              </a:spcAft>
              <a:buClr>
                <a:schemeClr val="dk1"/>
              </a:buClr>
              <a:buSzPts val="1600"/>
              <a:buFont typeface="Montserrat"/>
              <a:buChar char="●"/>
              <a:defRPr>
                <a:solidFill>
                  <a:schemeClr val="dk1"/>
                </a:solidFill>
              </a:defRPr>
            </a:lvl7pPr>
            <a:lvl8pPr indent="-330200" lvl="7" marL="3657600" rtl="0">
              <a:spcBef>
                <a:spcPts val="1600"/>
              </a:spcBef>
              <a:spcAft>
                <a:spcPts val="0"/>
              </a:spcAft>
              <a:buClr>
                <a:schemeClr val="dk1"/>
              </a:buClr>
              <a:buSzPts val="1600"/>
              <a:buFont typeface="Montserrat"/>
              <a:buChar char="○"/>
              <a:defRPr>
                <a:solidFill>
                  <a:schemeClr val="dk1"/>
                </a:solidFill>
              </a:defRPr>
            </a:lvl8pPr>
            <a:lvl9pPr indent="-330200" lvl="8" marL="4114800" rtl="0">
              <a:spcBef>
                <a:spcPts val="1600"/>
              </a:spcBef>
              <a:spcAft>
                <a:spcPts val="1600"/>
              </a:spcAft>
              <a:buClr>
                <a:schemeClr val="dk1"/>
              </a:buClr>
              <a:buSzPts val="1600"/>
              <a:buFont typeface="Montserrat"/>
              <a:buChar char="■"/>
              <a:defRPr>
                <a:solidFill>
                  <a:schemeClr val="dk1"/>
                </a:solidFill>
              </a:defRPr>
            </a:lvl9pPr>
          </a:lstStyle>
          <a:p/>
        </p:txBody>
      </p:sp>
      <p:sp>
        <p:nvSpPr>
          <p:cNvPr id="108" name="Google Shape;108;p2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09" name="Shape 109"/>
        <p:cNvGrpSpPr/>
        <p:nvPr/>
      </p:nvGrpSpPr>
      <p:grpSpPr>
        <a:xfrm>
          <a:off x="0" y="0"/>
          <a:ext cx="0" cy="0"/>
          <a:chOff x="0" y="0"/>
          <a:chExt cx="0" cy="0"/>
        </a:xfrm>
      </p:grpSpPr>
      <p:pic>
        <p:nvPicPr>
          <p:cNvPr id="110" name="Google Shape;110;p25"/>
          <p:cNvPicPr preferRelativeResize="0"/>
          <p:nvPr/>
        </p:nvPicPr>
        <p:blipFill rotWithShape="1">
          <a:blip r:embed="rId2">
            <a:alphaModFix/>
          </a:blip>
          <a:srcRect b="6362" l="5891" r="6833" t="6362"/>
          <a:stretch/>
        </p:blipFill>
        <p:spPr>
          <a:xfrm>
            <a:off x="0" y="0"/>
            <a:ext cx="9144000" cy="5143500"/>
          </a:xfrm>
          <a:prstGeom prst="rect">
            <a:avLst/>
          </a:prstGeom>
          <a:noFill/>
          <a:ln>
            <a:noFill/>
          </a:ln>
        </p:spPr>
      </p:pic>
      <p:sp>
        <p:nvSpPr>
          <p:cNvPr id="111" name="Google Shape;111;p25"/>
          <p:cNvSpPr txBox="1"/>
          <p:nvPr>
            <p:ph idx="1" type="subTitle"/>
          </p:nvPr>
        </p:nvSpPr>
        <p:spPr>
          <a:xfrm>
            <a:off x="720000" y="2764950"/>
            <a:ext cx="2336400" cy="41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2" name="Google Shape;112;p25"/>
          <p:cNvSpPr txBox="1"/>
          <p:nvPr>
            <p:ph idx="2" type="subTitle"/>
          </p:nvPr>
        </p:nvSpPr>
        <p:spPr>
          <a:xfrm>
            <a:off x="720000" y="3086058"/>
            <a:ext cx="23364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5"/>
          <p:cNvSpPr txBox="1"/>
          <p:nvPr>
            <p:ph idx="3" type="subTitle"/>
          </p:nvPr>
        </p:nvSpPr>
        <p:spPr>
          <a:xfrm>
            <a:off x="3403800" y="3086058"/>
            <a:ext cx="23364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25"/>
          <p:cNvSpPr txBox="1"/>
          <p:nvPr>
            <p:ph idx="4" type="subTitle"/>
          </p:nvPr>
        </p:nvSpPr>
        <p:spPr>
          <a:xfrm>
            <a:off x="6087600" y="3086058"/>
            <a:ext cx="23364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5"/>
          <p:cNvSpPr txBox="1"/>
          <p:nvPr>
            <p:ph idx="5" type="subTitle"/>
          </p:nvPr>
        </p:nvSpPr>
        <p:spPr>
          <a:xfrm>
            <a:off x="3403800" y="2764950"/>
            <a:ext cx="2336400" cy="41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6" name="Google Shape;116;p25"/>
          <p:cNvSpPr txBox="1"/>
          <p:nvPr>
            <p:ph idx="6" type="subTitle"/>
          </p:nvPr>
        </p:nvSpPr>
        <p:spPr>
          <a:xfrm>
            <a:off x="6087600" y="2764950"/>
            <a:ext cx="2336400" cy="41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7" name="Google Shape;117;p2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2_1">
    <p:spTree>
      <p:nvGrpSpPr>
        <p:cNvPr id="118" name="Shape 118"/>
        <p:cNvGrpSpPr/>
        <p:nvPr/>
      </p:nvGrpSpPr>
      <p:grpSpPr>
        <a:xfrm>
          <a:off x="0" y="0"/>
          <a:ext cx="0" cy="0"/>
          <a:chOff x="0" y="0"/>
          <a:chExt cx="0" cy="0"/>
        </a:xfrm>
      </p:grpSpPr>
      <p:pic>
        <p:nvPicPr>
          <p:cNvPr id="119" name="Google Shape;119;p26"/>
          <p:cNvPicPr preferRelativeResize="0"/>
          <p:nvPr/>
        </p:nvPicPr>
        <p:blipFill rotWithShape="1">
          <a:blip r:embed="rId2">
            <a:alphaModFix/>
          </a:blip>
          <a:srcRect b="6362" l="5891" r="6833" t="6362"/>
          <a:stretch/>
        </p:blipFill>
        <p:spPr>
          <a:xfrm>
            <a:off x="0" y="0"/>
            <a:ext cx="9144000" cy="5143500"/>
          </a:xfrm>
          <a:prstGeom prst="rect">
            <a:avLst/>
          </a:prstGeom>
          <a:noFill/>
          <a:ln>
            <a:noFill/>
          </a:ln>
        </p:spPr>
      </p:pic>
      <p:sp>
        <p:nvSpPr>
          <p:cNvPr id="120" name="Google Shape;120;p26"/>
          <p:cNvSpPr txBox="1"/>
          <p:nvPr>
            <p:ph idx="1" type="subTitle"/>
          </p:nvPr>
        </p:nvSpPr>
        <p:spPr>
          <a:xfrm>
            <a:off x="5089825" y="3915325"/>
            <a:ext cx="233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p:txBody>
      </p:sp>
      <p:sp>
        <p:nvSpPr>
          <p:cNvPr id="121" name="Google Shape;121;p26"/>
          <p:cNvSpPr txBox="1"/>
          <p:nvPr>
            <p:ph idx="2" type="subTitle"/>
          </p:nvPr>
        </p:nvSpPr>
        <p:spPr>
          <a:xfrm>
            <a:off x="1723475" y="3915325"/>
            <a:ext cx="2330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p:txBody>
      </p:sp>
      <p:sp>
        <p:nvSpPr>
          <p:cNvPr id="122" name="Google Shape;122;p26"/>
          <p:cNvSpPr txBox="1"/>
          <p:nvPr>
            <p:ph idx="3" type="subTitle"/>
          </p:nvPr>
        </p:nvSpPr>
        <p:spPr>
          <a:xfrm>
            <a:off x="1723475" y="3528000"/>
            <a:ext cx="2330700" cy="453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500"/>
              <a:buFont typeface="Arial"/>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p:txBody>
      </p:sp>
      <p:sp>
        <p:nvSpPr>
          <p:cNvPr id="123" name="Google Shape;123;p26"/>
          <p:cNvSpPr txBox="1"/>
          <p:nvPr>
            <p:ph idx="4" type="subTitle"/>
          </p:nvPr>
        </p:nvSpPr>
        <p:spPr>
          <a:xfrm>
            <a:off x="5089825" y="3528000"/>
            <a:ext cx="2330700" cy="453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500"/>
              <a:buFont typeface="Arial"/>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p:txBody>
      </p:sp>
      <p:sp>
        <p:nvSpPr>
          <p:cNvPr id="124" name="Google Shape;124;p2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spTree>
      <p:nvGrpSpPr>
        <p:cNvPr id="125" name="Shape 125"/>
        <p:cNvGrpSpPr/>
        <p:nvPr/>
      </p:nvGrpSpPr>
      <p:grpSpPr>
        <a:xfrm>
          <a:off x="0" y="0"/>
          <a:ext cx="0" cy="0"/>
          <a:chOff x="0" y="0"/>
          <a:chExt cx="0" cy="0"/>
        </a:xfrm>
      </p:grpSpPr>
      <p:pic>
        <p:nvPicPr>
          <p:cNvPr id="126" name="Google Shape;126;p27"/>
          <p:cNvPicPr preferRelativeResize="0"/>
          <p:nvPr/>
        </p:nvPicPr>
        <p:blipFill>
          <a:blip r:embed="rId2">
            <a:alphaModFix/>
          </a:blip>
          <a:stretch>
            <a:fillRect/>
          </a:stretch>
        </p:blipFill>
        <p:spPr>
          <a:xfrm>
            <a:off x="-5925" y="0"/>
            <a:ext cx="9144000" cy="5143505"/>
          </a:xfrm>
          <a:prstGeom prst="rect">
            <a:avLst/>
          </a:prstGeom>
          <a:noFill/>
          <a:ln>
            <a:noFill/>
          </a:ln>
        </p:spPr>
      </p:pic>
      <p:sp>
        <p:nvSpPr>
          <p:cNvPr id="127" name="Google Shape;127;p27"/>
          <p:cNvSpPr txBox="1"/>
          <p:nvPr>
            <p:ph idx="1" type="subTitle"/>
          </p:nvPr>
        </p:nvSpPr>
        <p:spPr>
          <a:xfrm>
            <a:off x="4951450" y="1328200"/>
            <a:ext cx="3044400" cy="41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2300">
                <a:solidFill>
                  <a:schemeClr val="dk1"/>
                </a:solidFill>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None/>
              <a:defRPr sz="2400">
                <a:solidFill>
                  <a:schemeClr val="dk1"/>
                </a:solidFill>
              </a:defRPr>
            </a:lvl2pPr>
            <a:lvl3pPr lvl="2" rtl="0" algn="ctr">
              <a:lnSpc>
                <a:spcPct val="100000"/>
              </a:lnSpc>
              <a:spcBef>
                <a:spcPts val="0"/>
              </a:spcBef>
              <a:spcAft>
                <a:spcPts val="0"/>
              </a:spcAft>
              <a:buClr>
                <a:schemeClr val="dk1"/>
              </a:buClr>
              <a:buSzPts val="2400"/>
              <a:buNone/>
              <a:defRPr sz="2400">
                <a:solidFill>
                  <a:schemeClr val="dk1"/>
                </a:solidFill>
              </a:defRPr>
            </a:lvl3pPr>
            <a:lvl4pPr lvl="3" rtl="0" algn="ctr">
              <a:lnSpc>
                <a:spcPct val="100000"/>
              </a:lnSpc>
              <a:spcBef>
                <a:spcPts val="0"/>
              </a:spcBef>
              <a:spcAft>
                <a:spcPts val="0"/>
              </a:spcAft>
              <a:buClr>
                <a:schemeClr val="dk1"/>
              </a:buClr>
              <a:buSzPts val="2400"/>
              <a:buNone/>
              <a:defRPr sz="2400">
                <a:solidFill>
                  <a:schemeClr val="dk1"/>
                </a:solidFill>
              </a:defRPr>
            </a:lvl4pPr>
            <a:lvl5pPr lvl="4" rtl="0" algn="ctr">
              <a:lnSpc>
                <a:spcPct val="100000"/>
              </a:lnSpc>
              <a:spcBef>
                <a:spcPts val="0"/>
              </a:spcBef>
              <a:spcAft>
                <a:spcPts val="0"/>
              </a:spcAft>
              <a:buClr>
                <a:schemeClr val="dk1"/>
              </a:buClr>
              <a:buSzPts val="2400"/>
              <a:buNone/>
              <a:defRPr sz="2400">
                <a:solidFill>
                  <a:schemeClr val="dk1"/>
                </a:solidFill>
              </a:defRPr>
            </a:lvl5pPr>
            <a:lvl6pPr lvl="5" rtl="0" algn="ctr">
              <a:lnSpc>
                <a:spcPct val="100000"/>
              </a:lnSpc>
              <a:spcBef>
                <a:spcPts val="0"/>
              </a:spcBef>
              <a:spcAft>
                <a:spcPts val="0"/>
              </a:spcAft>
              <a:buClr>
                <a:schemeClr val="dk1"/>
              </a:buClr>
              <a:buSzPts val="2400"/>
              <a:buNone/>
              <a:defRPr sz="2400">
                <a:solidFill>
                  <a:schemeClr val="dk1"/>
                </a:solidFill>
              </a:defRPr>
            </a:lvl6pPr>
            <a:lvl7pPr lvl="6" rtl="0" algn="ctr">
              <a:lnSpc>
                <a:spcPct val="100000"/>
              </a:lnSpc>
              <a:spcBef>
                <a:spcPts val="0"/>
              </a:spcBef>
              <a:spcAft>
                <a:spcPts val="0"/>
              </a:spcAft>
              <a:buClr>
                <a:schemeClr val="dk1"/>
              </a:buClr>
              <a:buSzPts val="2400"/>
              <a:buNone/>
              <a:defRPr sz="2400">
                <a:solidFill>
                  <a:schemeClr val="dk1"/>
                </a:solidFill>
              </a:defRPr>
            </a:lvl7pPr>
            <a:lvl8pPr lvl="7" rtl="0" algn="ctr">
              <a:lnSpc>
                <a:spcPct val="100000"/>
              </a:lnSpc>
              <a:spcBef>
                <a:spcPts val="0"/>
              </a:spcBef>
              <a:spcAft>
                <a:spcPts val="0"/>
              </a:spcAft>
              <a:buClr>
                <a:schemeClr val="dk1"/>
              </a:buClr>
              <a:buSzPts val="2400"/>
              <a:buNone/>
              <a:defRPr sz="2400">
                <a:solidFill>
                  <a:schemeClr val="dk1"/>
                </a:solidFill>
              </a:defRPr>
            </a:lvl8pPr>
            <a:lvl9pPr lvl="8" rtl="0" algn="ctr">
              <a:lnSpc>
                <a:spcPct val="100000"/>
              </a:lnSpc>
              <a:spcBef>
                <a:spcPts val="0"/>
              </a:spcBef>
              <a:spcAft>
                <a:spcPts val="0"/>
              </a:spcAft>
              <a:buClr>
                <a:schemeClr val="dk1"/>
              </a:buClr>
              <a:buSzPts val="2400"/>
              <a:buNone/>
              <a:defRPr sz="2400">
                <a:solidFill>
                  <a:schemeClr val="dk1"/>
                </a:solidFill>
              </a:defRPr>
            </a:lvl9pPr>
          </a:lstStyle>
          <a:p/>
        </p:txBody>
      </p:sp>
      <p:sp>
        <p:nvSpPr>
          <p:cNvPr id="128" name="Google Shape;128;p27"/>
          <p:cNvSpPr txBox="1"/>
          <p:nvPr>
            <p:ph idx="2" type="subTitle"/>
          </p:nvPr>
        </p:nvSpPr>
        <p:spPr>
          <a:xfrm>
            <a:off x="4951450" y="1649300"/>
            <a:ext cx="3044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7"/>
          <p:cNvSpPr txBox="1"/>
          <p:nvPr>
            <p:ph idx="3" type="subTitle"/>
          </p:nvPr>
        </p:nvSpPr>
        <p:spPr>
          <a:xfrm>
            <a:off x="4951450" y="2744600"/>
            <a:ext cx="3044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7"/>
          <p:cNvSpPr txBox="1"/>
          <p:nvPr>
            <p:ph idx="4" type="subTitle"/>
          </p:nvPr>
        </p:nvSpPr>
        <p:spPr>
          <a:xfrm>
            <a:off x="4951450" y="3839900"/>
            <a:ext cx="3044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7"/>
          <p:cNvSpPr txBox="1"/>
          <p:nvPr>
            <p:ph idx="5" type="subTitle"/>
          </p:nvPr>
        </p:nvSpPr>
        <p:spPr>
          <a:xfrm>
            <a:off x="4951450" y="2423500"/>
            <a:ext cx="3044400" cy="41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None/>
              <a:defRPr sz="2400">
                <a:solidFill>
                  <a:schemeClr val="dk1"/>
                </a:solidFill>
              </a:defRPr>
            </a:lvl2pPr>
            <a:lvl3pPr lvl="2" rtl="0" algn="ctr">
              <a:lnSpc>
                <a:spcPct val="100000"/>
              </a:lnSpc>
              <a:spcBef>
                <a:spcPts val="0"/>
              </a:spcBef>
              <a:spcAft>
                <a:spcPts val="0"/>
              </a:spcAft>
              <a:buClr>
                <a:schemeClr val="dk1"/>
              </a:buClr>
              <a:buSzPts val="2400"/>
              <a:buNone/>
              <a:defRPr sz="2400">
                <a:solidFill>
                  <a:schemeClr val="dk1"/>
                </a:solidFill>
              </a:defRPr>
            </a:lvl3pPr>
            <a:lvl4pPr lvl="3" rtl="0" algn="ctr">
              <a:lnSpc>
                <a:spcPct val="100000"/>
              </a:lnSpc>
              <a:spcBef>
                <a:spcPts val="0"/>
              </a:spcBef>
              <a:spcAft>
                <a:spcPts val="0"/>
              </a:spcAft>
              <a:buClr>
                <a:schemeClr val="dk1"/>
              </a:buClr>
              <a:buSzPts val="2400"/>
              <a:buNone/>
              <a:defRPr sz="2400">
                <a:solidFill>
                  <a:schemeClr val="dk1"/>
                </a:solidFill>
              </a:defRPr>
            </a:lvl4pPr>
            <a:lvl5pPr lvl="4" rtl="0" algn="ctr">
              <a:lnSpc>
                <a:spcPct val="100000"/>
              </a:lnSpc>
              <a:spcBef>
                <a:spcPts val="0"/>
              </a:spcBef>
              <a:spcAft>
                <a:spcPts val="0"/>
              </a:spcAft>
              <a:buClr>
                <a:schemeClr val="dk1"/>
              </a:buClr>
              <a:buSzPts val="2400"/>
              <a:buNone/>
              <a:defRPr sz="2400">
                <a:solidFill>
                  <a:schemeClr val="dk1"/>
                </a:solidFill>
              </a:defRPr>
            </a:lvl5pPr>
            <a:lvl6pPr lvl="5" rtl="0" algn="ctr">
              <a:lnSpc>
                <a:spcPct val="100000"/>
              </a:lnSpc>
              <a:spcBef>
                <a:spcPts val="0"/>
              </a:spcBef>
              <a:spcAft>
                <a:spcPts val="0"/>
              </a:spcAft>
              <a:buClr>
                <a:schemeClr val="dk1"/>
              </a:buClr>
              <a:buSzPts val="2400"/>
              <a:buNone/>
              <a:defRPr sz="2400">
                <a:solidFill>
                  <a:schemeClr val="dk1"/>
                </a:solidFill>
              </a:defRPr>
            </a:lvl6pPr>
            <a:lvl7pPr lvl="6" rtl="0" algn="ctr">
              <a:lnSpc>
                <a:spcPct val="100000"/>
              </a:lnSpc>
              <a:spcBef>
                <a:spcPts val="0"/>
              </a:spcBef>
              <a:spcAft>
                <a:spcPts val="0"/>
              </a:spcAft>
              <a:buClr>
                <a:schemeClr val="dk1"/>
              </a:buClr>
              <a:buSzPts val="2400"/>
              <a:buNone/>
              <a:defRPr sz="2400">
                <a:solidFill>
                  <a:schemeClr val="dk1"/>
                </a:solidFill>
              </a:defRPr>
            </a:lvl7pPr>
            <a:lvl8pPr lvl="7" rtl="0" algn="ctr">
              <a:lnSpc>
                <a:spcPct val="100000"/>
              </a:lnSpc>
              <a:spcBef>
                <a:spcPts val="0"/>
              </a:spcBef>
              <a:spcAft>
                <a:spcPts val="0"/>
              </a:spcAft>
              <a:buClr>
                <a:schemeClr val="dk1"/>
              </a:buClr>
              <a:buSzPts val="2400"/>
              <a:buNone/>
              <a:defRPr sz="2400">
                <a:solidFill>
                  <a:schemeClr val="dk1"/>
                </a:solidFill>
              </a:defRPr>
            </a:lvl8pPr>
            <a:lvl9pPr lvl="8" rtl="0" algn="ctr">
              <a:lnSpc>
                <a:spcPct val="100000"/>
              </a:lnSpc>
              <a:spcBef>
                <a:spcPts val="0"/>
              </a:spcBef>
              <a:spcAft>
                <a:spcPts val="0"/>
              </a:spcAft>
              <a:buClr>
                <a:schemeClr val="dk1"/>
              </a:buClr>
              <a:buSzPts val="2400"/>
              <a:buNone/>
              <a:defRPr sz="2400">
                <a:solidFill>
                  <a:schemeClr val="dk1"/>
                </a:solidFill>
              </a:defRPr>
            </a:lvl9pPr>
          </a:lstStyle>
          <a:p/>
        </p:txBody>
      </p:sp>
      <p:sp>
        <p:nvSpPr>
          <p:cNvPr id="132" name="Google Shape;132;p27"/>
          <p:cNvSpPr txBox="1"/>
          <p:nvPr>
            <p:ph idx="6" type="subTitle"/>
          </p:nvPr>
        </p:nvSpPr>
        <p:spPr>
          <a:xfrm>
            <a:off x="4951450" y="3518800"/>
            <a:ext cx="3044400" cy="41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None/>
              <a:defRPr sz="2400">
                <a:solidFill>
                  <a:schemeClr val="dk1"/>
                </a:solidFill>
              </a:defRPr>
            </a:lvl2pPr>
            <a:lvl3pPr lvl="2" rtl="0" algn="ctr">
              <a:lnSpc>
                <a:spcPct val="100000"/>
              </a:lnSpc>
              <a:spcBef>
                <a:spcPts val="0"/>
              </a:spcBef>
              <a:spcAft>
                <a:spcPts val="0"/>
              </a:spcAft>
              <a:buClr>
                <a:schemeClr val="dk1"/>
              </a:buClr>
              <a:buSzPts val="2400"/>
              <a:buNone/>
              <a:defRPr sz="2400">
                <a:solidFill>
                  <a:schemeClr val="dk1"/>
                </a:solidFill>
              </a:defRPr>
            </a:lvl3pPr>
            <a:lvl4pPr lvl="3" rtl="0" algn="ctr">
              <a:lnSpc>
                <a:spcPct val="100000"/>
              </a:lnSpc>
              <a:spcBef>
                <a:spcPts val="0"/>
              </a:spcBef>
              <a:spcAft>
                <a:spcPts val="0"/>
              </a:spcAft>
              <a:buClr>
                <a:schemeClr val="dk1"/>
              </a:buClr>
              <a:buSzPts val="2400"/>
              <a:buNone/>
              <a:defRPr sz="2400">
                <a:solidFill>
                  <a:schemeClr val="dk1"/>
                </a:solidFill>
              </a:defRPr>
            </a:lvl4pPr>
            <a:lvl5pPr lvl="4" rtl="0" algn="ctr">
              <a:lnSpc>
                <a:spcPct val="100000"/>
              </a:lnSpc>
              <a:spcBef>
                <a:spcPts val="0"/>
              </a:spcBef>
              <a:spcAft>
                <a:spcPts val="0"/>
              </a:spcAft>
              <a:buClr>
                <a:schemeClr val="dk1"/>
              </a:buClr>
              <a:buSzPts val="2400"/>
              <a:buNone/>
              <a:defRPr sz="2400">
                <a:solidFill>
                  <a:schemeClr val="dk1"/>
                </a:solidFill>
              </a:defRPr>
            </a:lvl5pPr>
            <a:lvl6pPr lvl="5" rtl="0" algn="ctr">
              <a:lnSpc>
                <a:spcPct val="100000"/>
              </a:lnSpc>
              <a:spcBef>
                <a:spcPts val="0"/>
              </a:spcBef>
              <a:spcAft>
                <a:spcPts val="0"/>
              </a:spcAft>
              <a:buClr>
                <a:schemeClr val="dk1"/>
              </a:buClr>
              <a:buSzPts val="2400"/>
              <a:buNone/>
              <a:defRPr sz="2400">
                <a:solidFill>
                  <a:schemeClr val="dk1"/>
                </a:solidFill>
              </a:defRPr>
            </a:lvl6pPr>
            <a:lvl7pPr lvl="6" rtl="0" algn="ctr">
              <a:lnSpc>
                <a:spcPct val="100000"/>
              </a:lnSpc>
              <a:spcBef>
                <a:spcPts val="0"/>
              </a:spcBef>
              <a:spcAft>
                <a:spcPts val="0"/>
              </a:spcAft>
              <a:buClr>
                <a:schemeClr val="dk1"/>
              </a:buClr>
              <a:buSzPts val="2400"/>
              <a:buNone/>
              <a:defRPr sz="2400">
                <a:solidFill>
                  <a:schemeClr val="dk1"/>
                </a:solidFill>
              </a:defRPr>
            </a:lvl7pPr>
            <a:lvl8pPr lvl="7" rtl="0" algn="ctr">
              <a:lnSpc>
                <a:spcPct val="100000"/>
              </a:lnSpc>
              <a:spcBef>
                <a:spcPts val="0"/>
              </a:spcBef>
              <a:spcAft>
                <a:spcPts val="0"/>
              </a:spcAft>
              <a:buClr>
                <a:schemeClr val="dk1"/>
              </a:buClr>
              <a:buSzPts val="2400"/>
              <a:buNone/>
              <a:defRPr sz="2400">
                <a:solidFill>
                  <a:schemeClr val="dk1"/>
                </a:solidFill>
              </a:defRPr>
            </a:lvl8pPr>
            <a:lvl9pPr lvl="8" rtl="0" algn="ctr">
              <a:lnSpc>
                <a:spcPct val="100000"/>
              </a:lnSpc>
              <a:spcBef>
                <a:spcPts val="0"/>
              </a:spcBef>
              <a:spcAft>
                <a:spcPts val="0"/>
              </a:spcAft>
              <a:buClr>
                <a:schemeClr val="dk1"/>
              </a:buClr>
              <a:buSzPts val="2400"/>
              <a:buNone/>
              <a:defRPr sz="2400">
                <a:solidFill>
                  <a:schemeClr val="dk1"/>
                </a:solidFill>
              </a:defRPr>
            </a:lvl9pPr>
          </a:lstStyle>
          <a:p/>
        </p:txBody>
      </p:sp>
      <p:sp>
        <p:nvSpPr>
          <p:cNvPr id="133" name="Google Shape;133;p2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134" name="Shape 134"/>
        <p:cNvGrpSpPr/>
        <p:nvPr/>
      </p:nvGrpSpPr>
      <p:grpSpPr>
        <a:xfrm>
          <a:off x="0" y="0"/>
          <a:ext cx="0" cy="0"/>
          <a:chOff x="0" y="0"/>
          <a:chExt cx="0" cy="0"/>
        </a:xfrm>
      </p:grpSpPr>
      <p:pic>
        <p:nvPicPr>
          <p:cNvPr id="135" name="Google Shape;135;p28"/>
          <p:cNvPicPr preferRelativeResize="0"/>
          <p:nvPr/>
        </p:nvPicPr>
        <p:blipFill rotWithShape="1">
          <a:blip r:embed="rId2">
            <a:alphaModFix/>
          </a:blip>
          <a:srcRect b="3624" l="0" r="10722" t="7097"/>
          <a:stretch/>
        </p:blipFill>
        <p:spPr>
          <a:xfrm flipH="1">
            <a:off x="0" y="0"/>
            <a:ext cx="9144000" cy="5143500"/>
          </a:xfrm>
          <a:prstGeom prst="rect">
            <a:avLst/>
          </a:prstGeom>
          <a:noFill/>
          <a:ln>
            <a:noFill/>
          </a:ln>
        </p:spPr>
      </p:pic>
      <p:sp>
        <p:nvSpPr>
          <p:cNvPr id="136" name="Google Shape;136;p28"/>
          <p:cNvSpPr txBox="1"/>
          <p:nvPr>
            <p:ph idx="1" type="subTitle"/>
          </p:nvPr>
        </p:nvSpPr>
        <p:spPr>
          <a:xfrm>
            <a:off x="5629350" y="1860225"/>
            <a:ext cx="2187900" cy="7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7" name="Google Shape;137;p28"/>
          <p:cNvSpPr txBox="1"/>
          <p:nvPr>
            <p:ph idx="2" type="subTitle"/>
          </p:nvPr>
        </p:nvSpPr>
        <p:spPr>
          <a:xfrm>
            <a:off x="5629375" y="1495900"/>
            <a:ext cx="2187900" cy="453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38" name="Google Shape;138;p28"/>
          <p:cNvSpPr txBox="1"/>
          <p:nvPr>
            <p:ph idx="3" type="subTitle"/>
          </p:nvPr>
        </p:nvSpPr>
        <p:spPr>
          <a:xfrm>
            <a:off x="1997500" y="1860225"/>
            <a:ext cx="2187900" cy="7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39" name="Google Shape;139;p28"/>
          <p:cNvSpPr txBox="1"/>
          <p:nvPr>
            <p:ph idx="4" type="subTitle"/>
          </p:nvPr>
        </p:nvSpPr>
        <p:spPr>
          <a:xfrm>
            <a:off x="1997500" y="1495900"/>
            <a:ext cx="2187900" cy="453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40" name="Google Shape;140;p28"/>
          <p:cNvSpPr txBox="1"/>
          <p:nvPr>
            <p:ph idx="5" type="subTitle"/>
          </p:nvPr>
        </p:nvSpPr>
        <p:spPr>
          <a:xfrm>
            <a:off x="1997500" y="3633375"/>
            <a:ext cx="2187900" cy="7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1" name="Google Shape;141;p28"/>
          <p:cNvSpPr txBox="1"/>
          <p:nvPr>
            <p:ph idx="6" type="subTitle"/>
          </p:nvPr>
        </p:nvSpPr>
        <p:spPr>
          <a:xfrm>
            <a:off x="1997500" y="3264250"/>
            <a:ext cx="2187900" cy="453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42" name="Google Shape;142;p28"/>
          <p:cNvSpPr txBox="1"/>
          <p:nvPr>
            <p:ph idx="7" type="subTitle"/>
          </p:nvPr>
        </p:nvSpPr>
        <p:spPr>
          <a:xfrm>
            <a:off x="5629350" y="3633375"/>
            <a:ext cx="2187900" cy="7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3" name="Google Shape;143;p28"/>
          <p:cNvSpPr txBox="1"/>
          <p:nvPr>
            <p:ph idx="8" type="subTitle"/>
          </p:nvPr>
        </p:nvSpPr>
        <p:spPr>
          <a:xfrm>
            <a:off x="5629375" y="3264250"/>
            <a:ext cx="2187900" cy="453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44" name="Google Shape;144;p2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
    <p:spTree>
      <p:nvGrpSpPr>
        <p:cNvPr id="145" name="Shape 145"/>
        <p:cNvGrpSpPr/>
        <p:nvPr/>
      </p:nvGrpSpPr>
      <p:grpSpPr>
        <a:xfrm>
          <a:off x="0" y="0"/>
          <a:ext cx="0" cy="0"/>
          <a:chOff x="0" y="0"/>
          <a:chExt cx="0" cy="0"/>
        </a:xfrm>
      </p:grpSpPr>
      <p:pic>
        <p:nvPicPr>
          <p:cNvPr id="146" name="Google Shape;146;p29"/>
          <p:cNvPicPr preferRelativeResize="0"/>
          <p:nvPr/>
        </p:nvPicPr>
        <p:blipFill rotWithShape="1">
          <a:blip r:embed="rId2">
            <a:alphaModFix/>
          </a:blip>
          <a:srcRect b="2733" l="2733" r="0" t="0"/>
          <a:stretch/>
        </p:blipFill>
        <p:spPr>
          <a:xfrm flipH="1" rot="10800000">
            <a:off x="0" y="0"/>
            <a:ext cx="9144000" cy="5143500"/>
          </a:xfrm>
          <a:prstGeom prst="rect">
            <a:avLst/>
          </a:prstGeom>
          <a:noFill/>
          <a:ln>
            <a:noFill/>
          </a:ln>
        </p:spPr>
      </p:pic>
      <p:sp>
        <p:nvSpPr>
          <p:cNvPr id="147" name="Google Shape;147;p29"/>
          <p:cNvSpPr txBox="1"/>
          <p:nvPr>
            <p:ph idx="1" type="subTitle"/>
          </p:nvPr>
        </p:nvSpPr>
        <p:spPr>
          <a:xfrm>
            <a:off x="6144466" y="2161776"/>
            <a:ext cx="20961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48" name="Google Shape;148;p29"/>
          <p:cNvSpPr txBox="1"/>
          <p:nvPr>
            <p:ph idx="2" type="subTitle"/>
          </p:nvPr>
        </p:nvSpPr>
        <p:spPr>
          <a:xfrm>
            <a:off x="6144450" y="1788600"/>
            <a:ext cx="20961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49" name="Google Shape;149;p29"/>
          <p:cNvSpPr txBox="1"/>
          <p:nvPr>
            <p:ph idx="3" type="subTitle"/>
          </p:nvPr>
        </p:nvSpPr>
        <p:spPr>
          <a:xfrm>
            <a:off x="3523959" y="2161776"/>
            <a:ext cx="20961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50" name="Google Shape;150;p29"/>
          <p:cNvSpPr txBox="1"/>
          <p:nvPr>
            <p:ph idx="4" type="subTitle"/>
          </p:nvPr>
        </p:nvSpPr>
        <p:spPr>
          <a:xfrm>
            <a:off x="3523949" y="1788600"/>
            <a:ext cx="20961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51" name="Google Shape;151;p29"/>
          <p:cNvSpPr txBox="1"/>
          <p:nvPr>
            <p:ph idx="5" type="subTitle"/>
          </p:nvPr>
        </p:nvSpPr>
        <p:spPr>
          <a:xfrm>
            <a:off x="2213706" y="3812481"/>
            <a:ext cx="20961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52" name="Google Shape;152;p29"/>
          <p:cNvSpPr txBox="1"/>
          <p:nvPr>
            <p:ph idx="6" type="subTitle"/>
          </p:nvPr>
        </p:nvSpPr>
        <p:spPr>
          <a:xfrm>
            <a:off x="2213698" y="3439300"/>
            <a:ext cx="20961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53" name="Google Shape;153;p29"/>
          <p:cNvSpPr txBox="1"/>
          <p:nvPr>
            <p:ph idx="7" type="subTitle"/>
          </p:nvPr>
        </p:nvSpPr>
        <p:spPr>
          <a:xfrm>
            <a:off x="4834213" y="3812481"/>
            <a:ext cx="20961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54" name="Google Shape;154;p29"/>
          <p:cNvSpPr txBox="1"/>
          <p:nvPr>
            <p:ph idx="8" type="subTitle"/>
          </p:nvPr>
        </p:nvSpPr>
        <p:spPr>
          <a:xfrm>
            <a:off x="4834200" y="3439300"/>
            <a:ext cx="20961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55" name="Google Shape;155;p29"/>
          <p:cNvSpPr txBox="1"/>
          <p:nvPr>
            <p:ph idx="9" type="subTitle"/>
          </p:nvPr>
        </p:nvSpPr>
        <p:spPr>
          <a:xfrm>
            <a:off x="903453" y="2161776"/>
            <a:ext cx="2096100" cy="5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56" name="Google Shape;156;p29"/>
          <p:cNvSpPr txBox="1"/>
          <p:nvPr>
            <p:ph idx="13" type="subTitle"/>
          </p:nvPr>
        </p:nvSpPr>
        <p:spPr>
          <a:xfrm>
            <a:off x="903447" y="1788600"/>
            <a:ext cx="20961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157" name="Google Shape;157;p2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58" name="Shape 158"/>
        <p:cNvGrpSpPr/>
        <p:nvPr/>
      </p:nvGrpSpPr>
      <p:grpSpPr>
        <a:xfrm>
          <a:off x="0" y="0"/>
          <a:ext cx="0" cy="0"/>
          <a:chOff x="0" y="0"/>
          <a:chExt cx="0" cy="0"/>
        </a:xfrm>
      </p:grpSpPr>
      <p:pic>
        <p:nvPicPr>
          <p:cNvPr id="159" name="Google Shape;159;p30"/>
          <p:cNvPicPr preferRelativeResize="0"/>
          <p:nvPr/>
        </p:nvPicPr>
        <p:blipFill rotWithShape="1">
          <a:blip r:embed="rId2">
            <a:alphaModFix/>
          </a:blip>
          <a:srcRect b="311" l="4680" r="3727" t="8096"/>
          <a:stretch/>
        </p:blipFill>
        <p:spPr>
          <a:xfrm rot="10800000">
            <a:off x="0" y="0"/>
            <a:ext cx="9144000" cy="5143500"/>
          </a:xfrm>
          <a:prstGeom prst="rect">
            <a:avLst/>
          </a:prstGeom>
          <a:noFill/>
          <a:ln>
            <a:noFill/>
          </a:ln>
        </p:spPr>
      </p:pic>
      <p:sp>
        <p:nvSpPr>
          <p:cNvPr id="160" name="Google Shape;160;p30"/>
          <p:cNvSpPr txBox="1"/>
          <p:nvPr>
            <p:ph idx="1" type="subTitle"/>
          </p:nvPr>
        </p:nvSpPr>
        <p:spPr>
          <a:xfrm>
            <a:off x="854400" y="3106595"/>
            <a:ext cx="2202000" cy="41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2300">
                <a:solidFill>
                  <a:schemeClr val="dk1"/>
                </a:solidFill>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None/>
              <a:defRPr sz="2400">
                <a:solidFill>
                  <a:schemeClr val="dk1"/>
                </a:solidFill>
              </a:defRPr>
            </a:lvl2pPr>
            <a:lvl3pPr lvl="2" rtl="0" algn="ctr">
              <a:lnSpc>
                <a:spcPct val="100000"/>
              </a:lnSpc>
              <a:spcBef>
                <a:spcPts val="0"/>
              </a:spcBef>
              <a:spcAft>
                <a:spcPts val="0"/>
              </a:spcAft>
              <a:buClr>
                <a:schemeClr val="dk1"/>
              </a:buClr>
              <a:buSzPts val="2400"/>
              <a:buNone/>
              <a:defRPr sz="2400">
                <a:solidFill>
                  <a:schemeClr val="dk1"/>
                </a:solidFill>
              </a:defRPr>
            </a:lvl3pPr>
            <a:lvl4pPr lvl="3" rtl="0" algn="ctr">
              <a:lnSpc>
                <a:spcPct val="100000"/>
              </a:lnSpc>
              <a:spcBef>
                <a:spcPts val="0"/>
              </a:spcBef>
              <a:spcAft>
                <a:spcPts val="0"/>
              </a:spcAft>
              <a:buClr>
                <a:schemeClr val="dk1"/>
              </a:buClr>
              <a:buSzPts val="2400"/>
              <a:buNone/>
              <a:defRPr sz="2400">
                <a:solidFill>
                  <a:schemeClr val="dk1"/>
                </a:solidFill>
              </a:defRPr>
            </a:lvl4pPr>
            <a:lvl5pPr lvl="4" rtl="0" algn="ctr">
              <a:lnSpc>
                <a:spcPct val="100000"/>
              </a:lnSpc>
              <a:spcBef>
                <a:spcPts val="0"/>
              </a:spcBef>
              <a:spcAft>
                <a:spcPts val="0"/>
              </a:spcAft>
              <a:buClr>
                <a:schemeClr val="dk1"/>
              </a:buClr>
              <a:buSzPts val="2400"/>
              <a:buNone/>
              <a:defRPr sz="2400">
                <a:solidFill>
                  <a:schemeClr val="dk1"/>
                </a:solidFill>
              </a:defRPr>
            </a:lvl5pPr>
            <a:lvl6pPr lvl="5" rtl="0" algn="ctr">
              <a:lnSpc>
                <a:spcPct val="100000"/>
              </a:lnSpc>
              <a:spcBef>
                <a:spcPts val="0"/>
              </a:spcBef>
              <a:spcAft>
                <a:spcPts val="0"/>
              </a:spcAft>
              <a:buClr>
                <a:schemeClr val="dk1"/>
              </a:buClr>
              <a:buSzPts val="2400"/>
              <a:buNone/>
              <a:defRPr sz="2400">
                <a:solidFill>
                  <a:schemeClr val="dk1"/>
                </a:solidFill>
              </a:defRPr>
            </a:lvl6pPr>
            <a:lvl7pPr lvl="6" rtl="0" algn="ctr">
              <a:lnSpc>
                <a:spcPct val="100000"/>
              </a:lnSpc>
              <a:spcBef>
                <a:spcPts val="0"/>
              </a:spcBef>
              <a:spcAft>
                <a:spcPts val="0"/>
              </a:spcAft>
              <a:buClr>
                <a:schemeClr val="dk1"/>
              </a:buClr>
              <a:buSzPts val="2400"/>
              <a:buNone/>
              <a:defRPr sz="2400">
                <a:solidFill>
                  <a:schemeClr val="dk1"/>
                </a:solidFill>
              </a:defRPr>
            </a:lvl7pPr>
            <a:lvl8pPr lvl="7" rtl="0" algn="ctr">
              <a:lnSpc>
                <a:spcPct val="100000"/>
              </a:lnSpc>
              <a:spcBef>
                <a:spcPts val="0"/>
              </a:spcBef>
              <a:spcAft>
                <a:spcPts val="0"/>
              </a:spcAft>
              <a:buClr>
                <a:schemeClr val="dk1"/>
              </a:buClr>
              <a:buSzPts val="2400"/>
              <a:buNone/>
              <a:defRPr sz="2400">
                <a:solidFill>
                  <a:schemeClr val="dk1"/>
                </a:solidFill>
              </a:defRPr>
            </a:lvl8pPr>
            <a:lvl9pPr lvl="8" rtl="0" algn="ctr">
              <a:lnSpc>
                <a:spcPct val="100000"/>
              </a:lnSpc>
              <a:spcBef>
                <a:spcPts val="0"/>
              </a:spcBef>
              <a:spcAft>
                <a:spcPts val="0"/>
              </a:spcAft>
              <a:buClr>
                <a:schemeClr val="dk1"/>
              </a:buClr>
              <a:buSzPts val="2400"/>
              <a:buNone/>
              <a:defRPr sz="2400">
                <a:solidFill>
                  <a:schemeClr val="dk1"/>
                </a:solidFill>
              </a:defRPr>
            </a:lvl9pPr>
          </a:lstStyle>
          <a:p/>
        </p:txBody>
      </p:sp>
      <p:sp>
        <p:nvSpPr>
          <p:cNvPr id="161" name="Google Shape;161;p30"/>
          <p:cNvSpPr txBox="1"/>
          <p:nvPr>
            <p:ph idx="2" type="subTitle"/>
          </p:nvPr>
        </p:nvSpPr>
        <p:spPr>
          <a:xfrm>
            <a:off x="854400" y="3427702"/>
            <a:ext cx="22020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30"/>
          <p:cNvSpPr txBox="1"/>
          <p:nvPr>
            <p:ph idx="3" type="subTitle"/>
          </p:nvPr>
        </p:nvSpPr>
        <p:spPr>
          <a:xfrm>
            <a:off x="3471000" y="3427702"/>
            <a:ext cx="22020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30"/>
          <p:cNvSpPr txBox="1"/>
          <p:nvPr>
            <p:ph idx="4" type="subTitle"/>
          </p:nvPr>
        </p:nvSpPr>
        <p:spPr>
          <a:xfrm>
            <a:off x="6087600" y="3427702"/>
            <a:ext cx="22020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30"/>
          <p:cNvSpPr txBox="1"/>
          <p:nvPr>
            <p:ph idx="5" type="subTitle"/>
          </p:nvPr>
        </p:nvSpPr>
        <p:spPr>
          <a:xfrm>
            <a:off x="3471000" y="3106595"/>
            <a:ext cx="2202000" cy="41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None/>
              <a:defRPr sz="2400">
                <a:solidFill>
                  <a:schemeClr val="dk1"/>
                </a:solidFill>
              </a:defRPr>
            </a:lvl2pPr>
            <a:lvl3pPr lvl="2" rtl="0" algn="ctr">
              <a:lnSpc>
                <a:spcPct val="100000"/>
              </a:lnSpc>
              <a:spcBef>
                <a:spcPts val="0"/>
              </a:spcBef>
              <a:spcAft>
                <a:spcPts val="0"/>
              </a:spcAft>
              <a:buClr>
                <a:schemeClr val="dk1"/>
              </a:buClr>
              <a:buSzPts val="2400"/>
              <a:buNone/>
              <a:defRPr sz="2400">
                <a:solidFill>
                  <a:schemeClr val="dk1"/>
                </a:solidFill>
              </a:defRPr>
            </a:lvl3pPr>
            <a:lvl4pPr lvl="3" rtl="0" algn="ctr">
              <a:lnSpc>
                <a:spcPct val="100000"/>
              </a:lnSpc>
              <a:spcBef>
                <a:spcPts val="0"/>
              </a:spcBef>
              <a:spcAft>
                <a:spcPts val="0"/>
              </a:spcAft>
              <a:buClr>
                <a:schemeClr val="dk1"/>
              </a:buClr>
              <a:buSzPts val="2400"/>
              <a:buNone/>
              <a:defRPr sz="2400">
                <a:solidFill>
                  <a:schemeClr val="dk1"/>
                </a:solidFill>
              </a:defRPr>
            </a:lvl4pPr>
            <a:lvl5pPr lvl="4" rtl="0" algn="ctr">
              <a:lnSpc>
                <a:spcPct val="100000"/>
              </a:lnSpc>
              <a:spcBef>
                <a:spcPts val="0"/>
              </a:spcBef>
              <a:spcAft>
                <a:spcPts val="0"/>
              </a:spcAft>
              <a:buClr>
                <a:schemeClr val="dk1"/>
              </a:buClr>
              <a:buSzPts val="2400"/>
              <a:buNone/>
              <a:defRPr sz="2400">
                <a:solidFill>
                  <a:schemeClr val="dk1"/>
                </a:solidFill>
              </a:defRPr>
            </a:lvl5pPr>
            <a:lvl6pPr lvl="5" rtl="0" algn="ctr">
              <a:lnSpc>
                <a:spcPct val="100000"/>
              </a:lnSpc>
              <a:spcBef>
                <a:spcPts val="0"/>
              </a:spcBef>
              <a:spcAft>
                <a:spcPts val="0"/>
              </a:spcAft>
              <a:buClr>
                <a:schemeClr val="dk1"/>
              </a:buClr>
              <a:buSzPts val="2400"/>
              <a:buNone/>
              <a:defRPr sz="2400">
                <a:solidFill>
                  <a:schemeClr val="dk1"/>
                </a:solidFill>
              </a:defRPr>
            </a:lvl6pPr>
            <a:lvl7pPr lvl="6" rtl="0" algn="ctr">
              <a:lnSpc>
                <a:spcPct val="100000"/>
              </a:lnSpc>
              <a:spcBef>
                <a:spcPts val="0"/>
              </a:spcBef>
              <a:spcAft>
                <a:spcPts val="0"/>
              </a:spcAft>
              <a:buClr>
                <a:schemeClr val="dk1"/>
              </a:buClr>
              <a:buSzPts val="2400"/>
              <a:buNone/>
              <a:defRPr sz="2400">
                <a:solidFill>
                  <a:schemeClr val="dk1"/>
                </a:solidFill>
              </a:defRPr>
            </a:lvl7pPr>
            <a:lvl8pPr lvl="7" rtl="0" algn="ctr">
              <a:lnSpc>
                <a:spcPct val="100000"/>
              </a:lnSpc>
              <a:spcBef>
                <a:spcPts val="0"/>
              </a:spcBef>
              <a:spcAft>
                <a:spcPts val="0"/>
              </a:spcAft>
              <a:buClr>
                <a:schemeClr val="dk1"/>
              </a:buClr>
              <a:buSzPts val="2400"/>
              <a:buNone/>
              <a:defRPr sz="2400">
                <a:solidFill>
                  <a:schemeClr val="dk1"/>
                </a:solidFill>
              </a:defRPr>
            </a:lvl8pPr>
            <a:lvl9pPr lvl="8" rtl="0" algn="ctr">
              <a:lnSpc>
                <a:spcPct val="100000"/>
              </a:lnSpc>
              <a:spcBef>
                <a:spcPts val="0"/>
              </a:spcBef>
              <a:spcAft>
                <a:spcPts val="0"/>
              </a:spcAft>
              <a:buClr>
                <a:schemeClr val="dk1"/>
              </a:buClr>
              <a:buSzPts val="2400"/>
              <a:buNone/>
              <a:defRPr sz="2400">
                <a:solidFill>
                  <a:schemeClr val="dk1"/>
                </a:solidFill>
              </a:defRPr>
            </a:lvl9pPr>
          </a:lstStyle>
          <a:p/>
        </p:txBody>
      </p:sp>
      <p:sp>
        <p:nvSpPr>
          <p:cNvPr id="165" name="Google Shape;165;p30"/>
          <p:cNvSpPr txBox="1"/>
          <p:nvPr>
            <p:ph idx="6" type="subTitle"/>
          </p:nvPr>
        </p:nvSpPr>
        <p:spPr>
          <a:xfrm>
            <a:off x="6087600" y="3106595"/>
            <a:ext cx="2202000" cy="41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None/>
              <a:defRPr sz="2400">
                <a:solidFill>
                  <a:schemeClr val="dk1"/>
                </a:solidFill>
              </a:defRPr>
            </a:lvl2pPr>
            <a:lvl3pPr lvl="2" rtl="0" algn="ctr">
              <a:lnSpc>
                <a:spcPct val="100000"/>
              </a:lnSpc>
              <a:spcBef>
                <a:spcPts val="0"/>
              </a:spcBef>
              <a:spcAft>
                <a:spcPts val="0"/>
              </a:spcAft>
              <a:buClr>
                <a:schemeClr val="dk1"/>
              </a:buClr>
              <a:buSzPts val="2400"/>
              <a:buNone/>
              <a:defRPr sz="2400">
                <a:solidFill>
                  <a:schemeClr val="dk1"/>
                </a:solidFill>
              </a:defRPr>
            </a:lvl3pPr>
            <a:lvl4pPr lvl="3" rtl="0" algn="ctr">
              <a:lnSpc>
                <a:spcPct val="100000"/>
              </a:lnSpc>
              <a:spcBef>
                <a:spcPts val="0"/>
              </a:spcBef>
              <a:spcAft>
                <a:spcPts val="0"/>
              </a:spcAft>
              <a:buClr>
                <a:schemeClr val="dk1"/>
              </a:buClr>
              <a:buSzPts val="2400"/>
              <a:buNone/>
              <a:defRPr sz="2400">
                <a:solidFill>
                  <a:schemeClr val="dk1"/>
                </a:solidFill>
              </a:defRPr>
            </a:lvl4pPr>
            <a:lvl5pPr lvl="4" rtl="0" algn="ctr">
              <a:lnSpc>
                <a:spcPct val="100000"/>
              </a:lnSpc>
              <a:spcBef>
                <a:spcPts val="0"/>
              </a:spcBef>
              <a:spcAft>
                <a:spcPts val="0"/>
              </a:spcAft>
              <a:buClr>
                <a:schemeClr val="dk1"/>
              </a:buClr>
              <a:buSzPts val="2400"/>
              <a:buNone/>
              <a:defRPr sz="2400">
                <a:solidFill>
                  <a:schemeClr val="dk1"/>
                </a:solidFill>
              </a:defRPr>
            </a:lvl5pPr>
            <a:lvl6pPr lvl="5" rtl="0" algn="ctr">
              <a:lnSpc>
                <a:spcPct val="100000"/>
              </a:lnSpc>
              <a:spcBef>
                <a:spcPts val="0"/>
              </a:spcBef>
              <a:spcAft>
                <a:spcPts val="0"/>
              </a:spcAft>
              <a:buClr>
                <a:schemeClr val="dk1"/>
              </a:buClr>
              <a:buSzPts val="2400"/>
              <a:buNone/>
              <a:defRPr sz="2400">
                <a:solidFill>
                  <a:schemeClr val="dk1"/>
                </a:solidFill>
              </a:defRPr>
            </a:lvl6pPr>
            <a:lvl7pPr lvl="6" rtl="0" algn="ctr">
              <a:lnSpc>
                <a:spcPct val="100000"/>
              </a:lnSpc>
              <a:spcBef>
                <a:spcPts val="0"/>
              </a:spcBef>
              <a:spcAft>
                <a:spcPts val="0"/>
              </a:spcAft>
              <a:buClr>
                <a:schemeClr val="dk1"/>
              </a:buClr>
              <a:buSzPts val="2400"/>
              <a:buNone/>
              <a:defRPr sz="2400">
                <a:solidFill>
                  <a:schemeClr val="dk1"/>
                </a:solidFill>
              </a:defRPr>
            </a:lvl7pPr>
            <a:lvl8pPr lvl="7" rtl="0" algn="ctr">
              <a:lnSpc>
                <a:spcPct val="100000"/>
              </a:lnSpc>
              <a:spcBef>
                <a:spcPts val="0"/>
              </a:spcBef>
              <a:spcAft>
                <a:spcPts val="0"/>
              </a:spcAft>
              <a:buClr>
                <a:schemeClr val="dk1"/>
              </a:buClr>
              <a:buSzPts val="2400"/>
              <a:buNone/>
              <a:defRPr sz="2400">
                <a:solidFill>
                  <a:schemeClr val="dk1"/>
                </a:solidFill>
              </a:defRPr>
            </a:lvl8pPr>
            <a:lvl9pPr lvl="8" rtl="0" algn="ctr">
              <a:lnSpc>
                <a:spcPct val="100000"/>
              </a:lnSpc>
              <a:spcBef>
                <a:spcPts val="0"/>
              </a:spcBef>
              <a:spcAft>
                <a:spcPts val="0"/>
              </a:spcAft>
              <a:buClr>
                <a:schemeClr val="dk1"/>
              </a:buClr>
              <a:buSzPts val="2400"/>
              <a:buNone/>
              <a:defRPr sz="2400">
                <a:solidFill>
                  <a:schemeClr val="dk1"/>
                </a:solidFill>
              </a:defRPr>
            </a:lvl9pPr>
          </a:lstStyle>
          <a:p/>
        </p:txBody>
      </p:sp>
      <p:sp>
        <p:nvSpPr>
          <p:cNvPr id="166" name="Google Shape;166;p30"/>
          <p:cNvSpPr txBox="1"/>
          <p:nvPr>
            <p:ph idx="7" type="subTitle"/>
          </p:nvPr>
        </p:nvSpPr>
        <p:spPr>
          <a:xfrm>
            <a:off x="854400" y="1554100"/>
            <a:ext cx="2202000" cy="41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2300">
                <a:solidFill>
                  <a:schemeClr val="dk1"/>
                </a:solidFill>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None/>
              <a:defRPr sz="2400">
                <a:solidFill>
                  <a:schemeClr val="dk1"/>
                </a:solidFill>
              </a:defRPr>
            </a:lvl2pPr>
            <a:lvl3pPr lvl="2" rtl="0" algn="ctr">
              <a:lnSpc>
                <a:spcPct val="100000"/>
              </a:lnSpc>
              <a:spcBef>
                <a:spcPts val="0"/>
              </a:spcBef>
              <a:spcAft>
                <a:spcPts val="0"/>
              </a:spcAft>
              <a:buClr>
                <a:schemeClr val="dk1"/>
              </a:buClr>
              <a:buSzPts val="2400"/>
              <a:buNone/>
              <a:defRPr sz="2400">
                <a:solidFill>
                  <a:schemeClr val="dk1"/>
                </a:solidFill>
              </a:defRPr>
            </a:lvl3pPr>
            <a:lvl4pPr lvl="3" rtl="0" algn="ctr">
              <a:lnSpc>
                <a:spcPct val="100000"/>
              </a:lnSpc>
              <a:spcBef>
                <a:spcPts val="0"/>
              </a:spcBef>
              <a:spcAft>
                <a:spcPts val="0"/>
              </a:spcAft>
              <a:buClr>
                <a:schemeClr val="dk1"/>
              </a:buClr>
              <a:buSzPts val="2400"/>
              <a:buNone/>
              <a:defRPr sz="2400">
                <a:solidFill>
                  <a:schemeClr val="dk1"/>
                </a:solidFill>
              </a:defRPr>
            </a:lvl4pPr>
            <a:lvl5pPr lvl="4" rtl="0" algn="ctr">
              <a:lnSpc>
                <a:spcPct val="100000"/>
              </a:lnSpc>
              <a:spcBef>
                <a:spcPts val="0"/>
              </a:spcBef>
              <a:spcAft>
                <a:spcPts val="0"/>
              </a:spcAft>
              <a:buClr>
                <a:schemeClr val="dk1"/>
              </a:buClr>
              <a:buSzPts val="2400"/>
              <a:buNone/>
              <a:defRPr sz="2400">
                <a:solidFill>
                  <a:schemeClr val="dk1"/>
                </a:solidFill>
              </a:defRPr>
            </a:lvl5pPr>
            <a:lvl6pPr lvl="5" rtl="0" algn="ctr">
              <a:lnSpc>
                <a:spcPct val="100000"/>
              </a:lnSpc>
              <a:spcBef>
                <a:spcPts val="0"/>
              </a:spcBef>
              <a:spcAft>
                <a:spcPts val="0"/>
              </a:spcAft>
              <a:buClr>
                <a:schemeClr val="dk1"/>
              </a:buClr>
              <a:buSzPts val="2400"/>
              <a:buNone/>
              <a:defRPr sz="2400">
                <a:solidFill>
                  <a:schemeClr val="dk1"/>
                </a:solidFill>
              </a:defRPr>
            </a:lvl6pPr>
            <a:lvl7pPr lvl="6" rtl="0" algn="ctr">
              <a:lnSpc>
                <a:spcPct val="100000"/>
              </a:lnSpc>
              <a:spcBef>
                <a:spcPts val="0"/>
              </a:spcBef>
              <a:spcAft>
                <a:spcPts val="0"/>
              </a:spcAft>
              <a:buClr>
                <a:schemeClr val="dk1"/>
              </a:buClr>
              <a:buSzPts val="2400"/>
              <a:buNone/>
              <a:defRPr sz="2400">
                <a:solidFill>
                  <a:schemeClr val="dk1"/>
                </a:solidFill>
              </a:defRPr>
            </a:lvl7pPr>
            <a:lvl8pPr lvl="7" rtl="0" algn="ctr">
              <a:lnSpc>
                <a:spcPct val="100000"/>
              </a:lnSpc>
              <a:spcBef>
                <a:spcPts val="0"/>
              </a:spcBef>
              <a:spcAft>
                <a:spcPts val="0"/>
              </a:spcAft>
              <a:buClr>
                <a:schemeClr val="dk1"/>
              </a:buClr>
              <a:buSzPts val="2400"/>
              <a:buNone/>
              <a:defRPr sz="2400">
                <a:solidFill>
                  <a:schemeClr val="dk1"/>
                </a:solidFill>
              </a:defRPr>
            </a:lvl8pPr>
            <a:lvl9pPr lvl="8" rtl="0" algn="ctr">
              <a:lnSpc>
                <a:spcPct val="100000"/>
              </a:lnSpc>
              <a:spcBef>
                <a:spcPts val="0"/>
              </a:spcBef>
              <a:spcAft>
                <a:spcPts val="0"/>
              </a:spcAft>
              <a:buClr>
                <a:schemeClr val="dk1"/>
              </a:buClr>
              <a:buSzPts val="2400"/>
              <a:buNone/>
              <a:defRPr sz="2400">
                <a:solidFill>
                  <a:schemeClr val="dk1"/>
                </a:solidFill>
              </a:defRPr>
            </a:lvl9pPr>
          </a:lstStyle>
          <a:p/>
        </p:txBody>
      </p:sp>
      <p:sp>
        <p:nvSpPr>
          <p:cNvPr id="167" name="Google Shape;167;p30"/>
          <p:cNvSpPr txBox="1"/>
          <p:nvPr>
            <p:ph idx="8" type="subTitle"/>
          </p:nvPr>
        </p:nvSpPr>
        <p:spPr>
          <a:xfrm>
            <a:off x="854400" y="1875207"/>
            <a:ext cx="22020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30"/>
          <p:cNvSpPr txBox="1"/>
          <p:nvPr>
            <p:ph idx="9" type="subTitle"/>
          </p:nvPr>
        </p:nvSpPr>
        <p:spPr>
          <a:xfrm>
            <a:off x="3471000" y="1875207"/>
            <a:ext cx="22020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30"/>
          <p:cNvSpPr txBox="1"/>
          <p:nvPr>
            <p:ph idx="13" type="subTitle"/>
          </p:nvPr>
        </p:nvSpPr>
        <p:spPr>
          <a:xfrm>
            <a:off x="6087600" y="1875207"/>
            <a:ext cx="22020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30"/>
          <p:cNvSpPr txBox="1"/>
          <p:nvPr>
            <p:ph idx="14" type="subTitle"/>
          </p:nvPr>
        </p:nvSpPr>
        <p:spPr>
          <a:xfrm>
            <a:off x="3471000" y="1554100"/>
            <a:ext cx="2202000" cy="41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None/>
              <a:defRPr sz="2400">
                <a:solidFill>
                  <a:schemeClr val="dk1"/>
                </a:solidFill>
              </a:defRPr>
            </a:lvl2pPr>
            <a:lvl3pPr lvl="2" rtl="0" algn="ctr">
              <a:lnSpc>
                <a:spcPct val="100000"/>
              </a:lnSpc>
              <a:spcBef>
                <a:spcPts val="0"/>
              </a:spcBef>
              <a:spcAft>
                <a:spcPts val="0"/>
              </a:spcAft>
              <a:buClr>
                <a:schemeClr val="dk1"/>
              </a:buClr>
              <a:buSzPts val="2400"/>
              <a:buNone/>
              <a:defRPr sz="2400">
                <a:solidFill>
                  <a:schemeClr val="dk1"/>
                </a:solidFill>
              </a:defRPr>
            </a:lvl3pPr>
            <a:lvl4pPr lvl="3" rtl="0" algn="ctr">
              <a:lnSpc>
                <a:spcPct val="100000"/>
              </a:lnSpc>
              <a:spcBef>
                <a:spcPts val="0"/>
              </a:spcBef>
              <a:spcAft>
                <a:spcPts val="0"/>
              </a:spcAft>
              <a:buClr>
                <a:schemeClr val="dk1"/>
              </a:buClr>
              <a:buSzPts val="2400"/>
              <a:buNone/>
              <a:defRPr sz="2400">
                <a:solidFill>
                  <a:schemeClr val="dk1"/>
                </a:solidFill>
              </a:defRPr>
            </a:lvl4pPr>
            <a:lvl5pPr lvl="4" rtl="0" algn="ctr">
              <a:lnSpc>
                <a:spcPct val="100000"/>
              </a:lnSpc>
              <a:spcBef>
                <a:spcPts val="0"/>
              </a:spcBef>
              <a:spcAft>
                <a:spcPts val="0"/>
              </a:spcAft>
              <a:buClr>
                <a:schemeClr val="dk1"/>
              </a:buClr>
              <a:buSzPts val="2400"/>
              <a:buNone/>
              <a:defRPr sz="2400">
                <a:solidFill>
                  <a:schemeClr val="dk1"/>
                </a:solidFill>
              </a:defRPr>
            </a:lvl5pPr>
            <a:lvl6pPr lvl="5" rtl="0" algn="ctr">
              <a:lnSpc>
                <a:spcPct val="100000"/>
              </a:lnSpc>
              <a:spcBef>
                <a:spcPts val="0"/>
              </a:spcBef>
              <a:spcAft>
                <a:spcPts val="0"/>
              </a:spcAft>
              <a:buClr>
                <a:schemeClr val="dk1"/>
              </a:buClr>
              <a:buSzPts val="2400"/>
              <a:buNone/>
              <a:defRPr sz="2400">
                <a:solidFill>
                  <a:schemeClr val="dk1"/>
                </a:solidFill>
              </a:defRPr>
            </a:lvl6pPr>
            <a:lvl7pPr lvl="6" rtl="0" algn="ctr">
              <a:lnSpc>
                <a:spcPct val="100000"/>
              </a:lnSpc>
              <a:spcBef>
                <a:spcPts val="0"/>
              </a:spcBef>
              <a:spcAft>
                <a:spcPts val="0"/>
              </a:spcAft>
              <a:buClr>
                <a:schemeClr val="dk1"/>
              </a:buClr>
              <a:buSzPts val="2400"/>
              <a:buNone/>
              <a:defRPr sz="2400">
                <a:solidFill>
                  <a:schemeClr val="dk1"/>
                </a:solidFill>
              </a:defRPr>
            </a:lvl7pPr>
            <a:lvl8pPr lvl="7" rtl="0" algn="ctr">
              <a:lnSpc>
                <a:spcPct val="100000"/>
              </a:lnSpc>
              <a:spcBef>
                <a:spcPts val="0"/>
              </a:spcBef>
              <a:spcAft>
                <a:spcPts val="0"/>
              </a:spcAft>
              <a:buClr>
                <a:schemeClr val="dk1"/>
              </a:buClr>
              <a:buSzPts val="2400"/>
              <a:buNone/>
              <a:defRPr sz="2400">
                <a:solidFill>
                  <a:schemeClr val="dk1"/>
                </a:solidFill>
              </a:defRPr>
            </a:lvl8pPr>
            <a:lvl9pPr lvl="8" rtl="0" algn="ctr">
              <a:lnSpc>
                <a:spcPct val="100000"/>
              </a:lnSpc>
              <a:spcBef>
                <a:spcPts val="0"/>
              </a:spcBef>
              <a:spcAft>
                <a:spcPts val="0"/>
              </a:spcAft>
              <a:buClr>
                <a:schemeClr val="dk1"/>
              </a:buClr>
              <a:buSzPts val="2400"/>
              <a:buNone/>
              <a:defRPr sz="2400">
                <a:solidFill>
                  <a:schemeClr val="dk1"/>
                </a:solidFill>
              </a:defRPr>
            </a:lvl9pPr>
          </a:lstStyle>
          <a:p/>
        </p:txBody>
      </p:sp>
      <p:sp>
        <p:nvSpPr>
          <p:cNvPr id="171" name="Google Shape;171;p30"/>
          <p:cNvSpPr txBox="1"/>
          <p:nvPr>
            <p:ph idx="15" type="subTitle"/>
          </p:nvPr>
        </p:nvSpPr>
        <p:spPr>
          <a:xfrm>
            <a:off x="6087600" y="1554100"/>
            <a:ext cx="2202000" cy="412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rtl="0" algn="ctr">
              <a:lnSpc>
                <a:spcPct val="100000"/>
              </a:lnSpc>
              <a:spcBef>
                <a:spcPts val="0"/>
              </a:spcBef>
              <a:spcAft>
                <a:spcPts val="0"/>
              </a:spcAft>
              <a:buClr>
                <a:schemeClr val="dk1"/>
              </a:buClr>
              <a:buSzPts val="2400"/>
              <a:buNone/>
              <a:defRPr sz="2400">
                <a:solidFill>
                  <a:schemeClr val="dk1"/>
                </a:solidFill>
              </a:defRPr>
            </a:lvl2pPr>
            <a:lvl3pPr lvl="2" rtl="0" algn="ctr">
              <a:lnSpc>
                <a:spcPct val="100000"/>
              </a:lnSpc>
              <a:spcBef>
                <a:spcPts val="0"/>
              </a:spcBef>
              <a:spcAft>
                <a:spcPts val="0"/>
              </a:spcAft>
              <a:buClr>
                <a:schemeClr val="dk1"/>
              </a:buClr>
              <a:buSzPts val="2400"/>
              <a:buNone/>
              <a:defRPr sz="2400">
                <a:solidFill>
                  <a:schemeClr val="dk1"/>
                </a:solidFill>
              </a:defRPr>
            </a:lvl3pPr>
            <a:lvl4pPr lvl="3" rtl="0" algn="ctr">
              <a:lnSpc>
                <a:spcPct val="100000"/>
              </a:lnSpc>
              <a:spcBef>
                <a:spcPts val="0"/>
              </a:spcBef>
              <a:spcAft>
                <a:spcPts val="0"/>
              </a:spcAft>
              <a:buClr>
                <a:schemeClr val="dk1"/>
              </a:buClr>
              <a:buSzPts val="2400"/>
              <a:buNone/>
              <a:defRPr sz="2400">
                <a:solidFill>
                  <a:schemeClr val="dk1"/>
                </a:solidFill>
              </a:defRPr>
            </a:lvl4pPr>
            <a:lvl5pPr lvl="4" rtl="0" algn="ctr">
              <a:lnSpc>
                <a:spcPct val="100000"/>
              </a:lnSpc>
              <a:spcBef>
                <a:spcPts val="0"/>
              </a:spcBef>
              <a:spcAft>
                <a:spcPts val="0"/>
              </a:spcAft>
              <a:buClr>
                <a:schemeClr val="dk1"/>
              </a:buClr>
              <a:buSzPts val="2400"/>
              <a:buNone/>
              <a:defRPr sz="2400">
                <a:solidFill>
                  <a:schemeClr val="dk1"/>
                </a:solidFill>
              </a:defRPr>
            </a:lvl5pPr>
            <a:lvl6pPr lvl="5" rtl="0" algn="ctr">
              <a:lnSpc>
                <a:spcPct val="100000"/>
              </a:lnSpc>
              <a:spcBef>
                <a:spcPts val="0"/>
              </a:spcBef>
              <a:spcAft>
                <a:spcPts val="0"/>
              </a:spcAft>
              <a:buClr>
                <a:schemeClr val="dk1"/>
              </a:buClr>
              <a:buSzPts val="2400"/>
              <a:buNone/>
              <a:defRPr sz="2400">
                <a:solidFill>
                  <a:schemeClr val="dk1"/>
                </a:solidFill>
              </a:defRPr>
            </a:lvl6pPr>
            <a:lvl7pPr lvl="6" rtl="0" algn="ctr">
              <a:lnSpc>
                <a:spcPct val="100000"/>
              </a:lnSpc>
              <a:spcBef>
                <a:spcPts val="0"/>
              </a:spcBef>
              <a:spcAft>
                <a:spcPts val="0"/>
              </a:spcAft>
              <a:buClr>
                <a:schemeClr val="dk1"/>
              </a:buClr>
              <a:buSzPts val="2400"/>
              <a:buNone/>
              <a:defRPr sz="2400">
                <a:solidFill>
                  <a:schemeClr val="dk1"/>
                </a:solidFill>
              </a:defRPr>
            </a:lvl7pPr>
            <a:lvl8pPr lvl="7" rtl="0" algn="ctr">
              <a:lnSpc>
                <a:spcPct val="100000"/>
              </a:lnSpc>
              <a:spcBef>
                <a:spcPts val="0"/>
              </a:spcBef>
              <a:spcAft>
                <a:spcPts val="0"/>
              </a:spcAft>
              <a:buClr>
                <a:schemeClr val="dk1"/>
              </a:buClr>
              <a:buSzPts val="2400"/>
              <a:buNone/>
              <a:defRPr sz="2400">
                <a:solidFill>
                  <a:schemeClr val="dk1"/>
                </a:solidFill>
              </a:defRPr>
            </a:lvl8pPr>
            <a:lvl9pPr lvl="8" rtl="0" algn="ctr">
              <a:lnSpc>
                <a:spcPct val="100000"/>
              </a:lnSpc>
              <a:spcBef>
                <a:spcPts val="0"/>
              </a:spcBef>
              <a:spcAft>
                <a:spcPts val="0"/>
              </a:spcAft>
              <a:buClr>
                <a:schemeClr val="dk1"/>
              </a:buClr>
              <a:buSzPts val="2400"/>
              <a:buNone/>
              <a:defRPr sz="2400">
                <a:solidFill>
                  <a:schemeClr val="dk1"/>
                </a:solidFill>
              </a:defRPr>
            </a:lvl9pPr>
          </a:lstStyle>
          <a:p/>
        </p:txBody>
      </p:sp>
      <p:sp>
        <p:nvSpPr>
          <p:cNvPr id="172" name="Google Shape;172;p3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6362" l="5891" r="6833" t="6362"/>
          <a:stretch/>
        </p:blipFill>
        <p:spPr>
          <a:xfrm>
            <a:off x="0" y="0"/>
            <a:ext cx="9144000" cy="5143500"/>
          </a:xfrm>
          <a:prstGeom prst="rect">
            <a:avLst/>
          </a:prstGeom>
          <a:noFill/>
          <a:ln>
            <a:noFill/>
          </a:ln>
        </p:spPr>
      </p:pic>
      <p:sp>
        <p:nvSpPr>
          <p:cNvPr id="19" name="Google Shape;19;p4"/>
          <p:cNvSpPr txBox="1"/>
          <p:nvPr>
            <p:ph type="title"/>
          </p:nvPr>
        </p:nvSpPr>
        <p:spPr>
          <a:xfrm>
            <a:off x="5111075" y="1046550"/>
            <a:ext cx="3317700" cy="23223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4"/>
          <p:cNvSpPr txBox="1"/>
          <p:nvPr>
            <p:ph idx="1" type="subTitle"/>
          </p:nvPr>
        </p:nvSpPr>
        <p:spPr>
          <a:xfrm>
            <a:off x="5111075" y="3331525"/>
            <a:ext cx="33177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 name="Google Shape;21;p4"/>
          <p:cNvSpPr/>
          <p:nvPr>
            <p:ph idx="2" type="pic"/>
          </p:nvPr>
        </p:nvSpPr>
        <p:spPr>
          <a:xfrm>
            <a:off x="715100" y="768750"/>
            <a:ext cx="4016400" cy="36060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73" name="Shape 173"/>
        <p:cNvGrpSpPr/>
        <p:nvPr/>
      </p:nvGrpSpPr>
      <p:grpSpPr>
        <a:xfrm>
          <a:off x="0" y="0"/>
          <a:ext cx="0" cy="0"/>
          <a:chOff x="0" y="0"/>
          <a:chExt cx="0" cy="0"/>
        </a:xfrm>
      </p:grpSpPr>
      <p:pic>
        <p:nvPicPr>
          <p:cNvPr id="174" name="Google Shape;174;p31"/>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175" name="Google Shape;175;p31"/>
          <p:cNvSpPr txBox="1"/>
          <p:nvPr>
            <p:ph hasCustomPrompt="1" type="title"/>
          </p:nvPr>
        </p:nvSpPr>
        <p:spPr>
          <a:xfrm>
            <a:off x="2290350" y="702525"/>
            <a:ext cx="4563300" cy="71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b="1"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6" name="Google Shape;176;p31"/>
          <p:cNvSpPr txBox="1"/>
          <p:nvPr>
            <p:ph idx="1" type="subTitle"/>
          </p:nvPr>
        </p:nvSpPr>
        <p:spPr>
          <a:xfrm>
            <a:off x="2290350" y="1462375"/>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77" name="Google Shape;177;p31"/>
          <p:cNvSpPr txBox="1"/>
          <p:nvPr>
            <p:ph hasCustomPrompt="1" idx="2" type="title"/>
          </p:nvPr>
        </p:nvSpPr>
        <p:spPr>
          <a:xfrm>
            <a:off x="2290350" y="2087050"/>
            <a:ext cx="4563300" cy="71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8" name="Google Shape;178;p31"/>
          <p:cNvSpPr txBox="1"/>
          <p:nvPr>
            <p:ph idx="3" type="subTitle"/>
          </p:nvPr>
        </p:nvSpPr>
        <p:spPr>
          <a:xfrm>
            <a:off x="2290350" y="2846101"/>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79" name="Google Shape;179;p31"/>
          <p:cNvSpPr txBox="1"/>
          <p:nvPr>
            <p:ph hasCustomPrompt="1" idx="4" type="title"/>
          </p:nvPr>
        </p:nvSpPr>
        <p:spPr>
          <a:xfrm>
            <a:off x="2290350" y="3468563"/>
            <a:ext cx="4563300" cy="71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b="1"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0" name="Google Shape;180;p31"/>
          <p:cNvSpPr txBox="1"/>
          <p:nvPr>
            <p:ph idx="5" type="subTitle"/>
          </p:nvPr>
        </p:nvSpPr>
        <p:spPr>
          <a:xfrm>
            <a:off x="2290350" y="4229800"/>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_1">
    <p:spTree>
      <p:nvGrpSpPr>
        <p:cNvPr id="181" name="Shape 181"/>
        <p:cNvGrpSpPr/>
        <p:nvPr/>
      </p:nvGrpSpPr>
      <p:grpSpPr>
        <a:xfrm>
          <a:off x="0" y="0"/>
          <a:ext cx="0" cy="0"/>
          <a:chOff x="0" y="0"/>
          <a:chExt cx="0" cy="0"/>
        </a:xfrm>
      </p:grpSpPr>
      <p:pic>
        <p:nvPicPr>
          <p:cNvPr id="182" name="Google Shape;182;p32"/>
          <p:cNvPicPr preferRelativeResize="0"/>
          <p:nvPr/>
        </p:nvPicPr>
        <p:blipFill rotWithShape="1">
          <a:blip r:embed="rId2">
            <a:alphaModFix/>
          </a:blip>
          <a:srcRect b="300" l="0" r="0" t="-300"/>
          <a:stretch/>
        </p:blipFill>
        <p:spPr>
          <a:xfrm rot="10800000">
            <a:off x="0" y="0"/>
            <a:ext cx="9144000" cy="5143500"/>
          </a:xfrm>
          <a:prstGeom prst="rect">
            <a:avLst/>
          </a:prstGeom>
          <a:noFill/>
          <a:ln>
            <a:noFill/>
          </a:ln>
        </p:spPr>
      </p:pic>
      <p:sp>
        <p:nvSpPr>
          <p:cNvPr id="183" name="Google Shape;183;p32"/>
          <p:cNvSpPr txBox="1"/>
          <p:nvPr>
            <p:ph hasCustomPrompt="1" type="title"/>
          </p:nvPr>
        </p:nvSpPr>
        <p:spPr>
          <a:xfrm>
            <a:off x="5747650" y="2596950"/>
            <a:ext cx="2301000" cy="56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Font typeface="Arial"/>
              <a:buNone/>
              <a:defRPr b="1" sz="3000"/>
            </a:lvl1pPr>
            <a:lvl2pPr lvl="1" rtl="0" algn="ctr">
              <a:spcBef>
                <a:spcPts val="0"/>
              </a:spcBef>
              <a:spcAft>
                <a:spcPts val="0"/>
              </a:spcAft>
              <a:buSzPts val="3600"/>
              <a:buFont typeface="Arial"/>
              <a:buNone/>
              <a:defRPr sz="3600">
                <a:latin typeface="Arial"/>
                <a:ea typeface="Arial"/>
                <a:cs typeface="Arial"/>
                <a:sym typeface="Arial"/>
              </a:defRPr>
            </a:lvl2pPr>
            <a:lvl3pPr lvl="2" rtl="0" algn="ctr">
              <a:spcBef>
                <a:spcPts val="0"/>
              </a:spcBef>
              <a:spcAft>
                <a:spcPts val="0"/>
              </a:spcAft>
              <a:buSzPts val="3600"/>
              <a:buFont typeface="Arial"/>
              <a:buNone/>
              <a:defRPr sz="3600">
                <a:latin typeface="Arial"/>
                <a:ea typeface="Arial"/>
                <a:cs typeface="Arial"/>
                <a:sym typeface="Arial"/>
              </a:defRPr>
            </a:lvl3pPr>
            <a:lvl4pPr lvl="3" rtl="0" algn="ctr">
              <a:spcBef>
                <a:spcPts val="0"/>
              </a:spcBef>
              <a:spcAft>
                <a:spcPts val="0"/>
              </a:spcAft>
              <a:buSzPts val="3600"/>
              <a:buFont typeface="Arial"/>
              <a:buNone/>
              <a:defRPr sz="3600">
                <a:latin typeface="Arial"/>
                <a:ea typeface="Arial"/>
                <a:cs typeface="Arial"/>
                <a:sym typeface="Arial"/>
              </a:defRPr>
            </a:lvl4pPr>
            <a:lvl5pPr lvl="4" rtl="0" algn="ctr">
              <a:spcBef>
                <a:spcPts val="0"/>
              </a:spcBef>
              <a:spcAft>
                <a:spcPts val="0"/>
              </a:spcAft>
              <a:buSzPts val="3600"/>
              <a:buFont typeface="Arial"/>
              <a:buNone/>
              <a:defRPr sz="3600">
                <a:latin typeface="Arial"/>
                <a:ea typeface="Arial"/>
                <a:cs typeface="Arial"/>
                <a:sym typeface="Arial"/>
              </a:defRPr>
            </a:lvl5pPr>
            <a:lvl6pPr lvl="5" rtl="0" algn="ctr">
              <a:spcBef>
                <a:spcPts val="0"/>
              </a:spcBef>
              <a:spcAft>
                <a:spcPts val="0"/>
              </a:spcAft>
              <a:buSzPts val="3600"/>
              <a:buFont typeface="Arial"/>
              <a:buNone/>
              <a:defRPr sz="3600">
                <a:latin typeface="Arial"/>
                <a:ea typeface="Arial"/>
                <a:cs typeface="Arial"/>
                <a:sym typeface="Arial"/>
              </a:defRPr>
            </a:lvl6pPr>
            <a:lvl7pPr lvl="6" rtl="0" algn="ctr">
              <a:spcBef>
                <a:spcPts val="0"/>
              </a:spcBef>
              <a:spcAft>
                <a:spcPts val="0"/>
              </a:spcAft>
              <a:buSzPts val="3600"/>
              <a:buFont typeface="Arial"/>
              <a:buNone/>
              <a:defRPr sz="3600">
                <a:latin typeface="Arial"/>
                <a:ea typeface="Arial"/>
                <a:cs typeface="Arial"/>
                <a:sym typeface="Arial"/>
              </a:defRPr>
            </a:lvl7pPr>
            <a:lvl8pPr lvl="7" rtl="0" algn="ctr">
              <a:spcBef>
                <a:spcPts val="0"/>
              </a:spcBef>
              <a:spcAft>
                <a:spcPts val="0"/>
              </a:spcAft>
              <a:buSzPts val="3600"/>
              <a:buFont typeface="Arial"/>
              <a:buNone/>
              <a:defRPr sz="3600">
                <a:latin typeface="Arial"/>
                <a:ea typeface="Arial"/>
                <a:cs typeface="Arial"/>
                <a:sym typeface="Arial"/>
              </a:defRPr>
            </a:lvl8pPr>
            <a:lvl9pPr lvl="8" rtl="0" algn="ctr">
              <a:spcBef>
                <a:spcPts val="0"/>
              </a:spcBef>
              <a:spcAft>
                <a:spcPts val="0"/>
              </a:spcAft>
              <a:buSzPts val="3600"/>
              <a:buFont typeface="Arial"/>
              <a:buNone/>
              <a:defRPr sz="3600">
                <a:latin typeface="Arial"/>
                <a:ea typeface="Arial"/>
                <a:cs typeface="Arial"/>
                <a:sym typeface="Arial"/>
              </a:defRPr>
            </a:lvl9pPr>
          </a:lstStyle>
          <a:p>
            <a:r>
              <a:t>xx%</a:t>
            </a:r>
          </a:p>
        </p:txBody>
      </p:sp>
      <p:sp>
        <p:nvSpPr>
          <p:cNvPr id="184" name="Google Shape;184;p32"/>
          <p:cNvSpPr txBox="1"/>
          <p:nvPr>
            <p:ph idx="1" type="subTitle"/>
          </p:nvPr>
        </p:nvSpPr>
        <p:spPr>
          <a:xfrm>
            <a:off x="5747650" y="3066725"/>
            <a:ext cx="2301000" cy="5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None/>
              <a:defRPr sz="1400">
                <a:solidFill>
                  <a:schemeClr val="dk1"/>
                </a:solidFill>
              </a:defRPr>
            </a:lvl1pPr>
            <a:lvl2pPr lvl="1"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p:txBody>
      </p:sp>
      <p:sp>
        <p:nvSpPr>
          <p:cNvPr id="185" name="Google Shape;185;p32"/>
          <p:cNvSpPr txBox="1"/>
          <p:nvPr>
            <p:ph hasCustomPrompt="1" idx="2" type="title"/>
          </p:nvPr>
        </p:nvSpPr>
        <p:spPr>
          <a:xfrm>
            <a:off x="1084400" y="2596950"/>
            <a:ext cx="2322900" cy="56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Font typeface="Arial"/>
              <a:buNone/>
              <a:defRPr b="1" sz="3000"/>
            </a:lvl1pPr>
            <a:lvl2pPr lvl="1" rtl="0" algn="ctr">
              <a:spcBef>
                <a:spcPts val="0"/>
              </a:spcBef>
              <a:spcAft>
                <a:spcPts val="0"/>
              </a:spcAft>
              <a:buSzPts val="3600"/>
              <a:buFont typeface="Arial"/>
              <a:buNone/>
              <a:defRPr sz="3600">
                <a:latin typeface="Arial"/>
                <a:ea typeface="Arial"/>
                <a:cs typeface="Arial"/>
                <a:sym typeface="Arial"/>
              </a:defRPr>
            </a:lvl2pPr>
            <a:lvl3pPr lvl="2" rtl="0" algn="ctr">
              <a:spcBef>
                <a:spcPts val="0"/>
              </a:spcBef>
              <a:spcAft>
                <a:spcPts val="0"/>
              </a:spcAft>
              <a:buSzPts val="3600"/>
              <a:buFont typeface="Arial"/>
              <a:buNone/>
              <a:defRPr sz="3600">
                <a:latin typeface="Arial"/>
                <a:ea typeface="Arial"/>
                <a:cs typeface="Arial"/>
                <a:sym typeface="Arial"/>
              </a:defRPr>
            </a:lvl3pPr>
            <a:lvl4pPr lvl="3" rtl="0" algn="ctr">
              <a:spcBef>
                <a:spcPts val="0"/>
              </a:spcBef>
              <a:spcAft>
                <a:spcPts val="0"/>
              </a:spcAft>
              <a:buSzPts val="3600"/>
              <a:buFont typeface="Arial"/>
              <a:buNone/>
              <a:defRPr sz="3600">
                <a:latin typeface="Arial"/>
                <a:ea typeface="Arial"/>
                <a:cs typeface="Arial"/>
                <a:sym typeface="Arial"/>
              </a:defRPr>
            </a:lvl4pPr>
            <a:lvl5pPr lvl="4" rtl="0" algn="ctr">
              <a:spcBef>
                <a:spcPts val="0"/>
              </a:spcBef>
              <a:spcAft>
                <a:spcPts val="0"/>
              </a:spcAft>
              <a:buSzPts val="3600"/>
              <a:buFont typeface="Arial"/>
              <a:buNone/>
              <a:defRPr sz="3600">
                <a:latin typeface="Arial"/>
                <a:ea typeface="Arial"/>
                <a:cs typeface="Arial"/>
                <a:sym typeface="Arial"/>
              </a:defRPr>
            </a:lvl5pPr>
            <a:lvl6pPr lvl="5" rtl="0" algn="ctr">
              <a:spcBef>
                <a:spcPts val="0"/>
              </a:spcBef>
              <a:spcAft>
                <a:spcPts val="0"/>
              </a:spcAft>
              <a:buSzPts val="3600"/>
              <a:buFont typeface="Arial"/>
              <a:buNone/>
              <a:defRPr sz="3600">
                <a:latin typeface="Arial"/>
                <a:ea typeface="Arial"/>
                <a:cs typeface="Arial"/>
                <a:sym typeface="Arial"/>
              </a:defRPr>
            </a:lvl6pPr>
            <a:lvl7pPr lvl="6" rtl="0" algn="ctr">
              <a:spcBef>
                <a:spcPts val="0"/>
              </a:spcBef>
              <a:spcAft>
                <a:spcPts val="0"/>
              </a:spcAft>
              <a:buSzPts val="3600"/>
              <a:buFont typeface="Arial"/>
              <a:buNone/>
              <a:defRPr sz="3600">
                <a:latin typeface="Arial"/>
                <a:ea typeface="Arial"/>
                <a:cs typeface="Arial"/>
                <a:sym typeface="Arial"/>
              </a:defRPr>
            </a:lvl7pPr>
            <a:lvl8pPr lvl="7" rtl="0" algn="ctr">
              <a:spcBef>
                <a:spcPts val="0"/>
              </a:spcBef>
              <a:spcAft>
                <a:spcPts val="0"/>
              </a:spcAft>
              <a:buSzPts val="3600"/>
              <a:buFont typeface="Arial"/>
              <a:buNone/>
              <a:defRPr sz="3600">
                <a:latin typeface="Arial"/>
                <a:ea typeface="Arial"/>
                <a:cs typeface="Arial"/>
                <a:sym typeface="Arial"/>
              </a:defRPr>
            </a:lvl8pPr>
            <a:lvl9pPr lvl="8" rtl="0" algn="ctr">
              <a:spcBef>
                <a:spcPts val="0"/>
              </a:spcBef>
              <a:spcAft>
                <a:spcPts val="0"/>
              </a:spcAft>
              <a:buSzPts val="3600"/>
              <a:buFont typeface="Arial"/>
              <a:buNone/>
              <a:defRPr sz="3600">
                <a:latin typeface="Arial"/>
                <a:ea typeface="Arial"/>
                <a:cs typeface="Arial"/>
                <a:sym typeface="Arial"/>
              </a:defRPr>
            </a:lvl9pPr>
          </a:lstStyle>
          <a:p>
            <a:r>
              <a:t>xx%</a:t>
            </a:r>
          </a:p>
        </p:txBody>
      </p:sp>
      <p:sp>
        <p:nvSpPr>
          <p:cNvPr id="186" name="Google Shape;186;p32"/>
          <p:cNvSpPr txBox="1"/>
          <p:nvPr>
            <p:ph idx="3" type="subTitle"/>
          </p:nvPr>
        </p:nvSpPr>
        <p:spPr>
          <a:xfrm>
            <a:off x="1084400" y="3066725"/>
            <a:ext cx="2322900" cy="5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None/>
              <a:defRPr sz="1400">
                <a:solidFill>
                  <a:schemeClr val="dk1"/>
                </a:solidFill>
              </a:defRPr>
            </a:lvl1pPr>
            <a:lvl2pPr lvl="1"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p:txBody>
      </p:sp>
      <p:sp>
        <p:nvSpPr>
          <p:cNvPr id="187" name="Google Shape;187;p32"/>
          <p:cNvSpPr txBox="1"/>
          <p:nvPr>
            <p:ph hasCustomPrompt="1" idx="4" type="title"/>
          </p:nvPr>
        </p:nvSpPr>
        <p:spPr>
          <a:xfrm>
            <a:off x="3421500" y="3582500"/>
            <a:ext cx="2301000" cy="56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Font typeface="Arial"/>
              <a:buNone/>
              <a:defRPr b="1" sz="3000"/>
            </a:lvl1pPr>
            <a:lvl2pPr lvl="1" rtl="0" algn="ctr">
              <a:spcBef>
                <a:spcPts val="0"/>
              </a:spcBef>
              <a:spcAft>
                <a:spcPts val="0"/>
              </a:spcAft>
              <a:buSzPts val="3600"/>
              <a:buFont typeface="Arial"/>
              <a:buNone/>
              <a:defRPr sz="3600">
                <a:latin typeface="Arial"/>
                <a:ea typeface="Arial"/>
                <a:cs typeface="Arial"/>
                <a:sym typeface="Arial"/>
              </a:defRPr>
            </a:lvl2pPr>
            <a:lvl3pPr lvl="2" rtl="0" algn="ctr">
              <a:spcBef>
                <a:spcPts val="0"/>
              </a:spcBef>
              <a:spcAft>
                <a:spcPts val="0"/>
              </a:spcAft>
              <a:buSzPts val="3600"/>
              <a:buFont typeface="Arial"/>
              <a:buNone/>
              <a:defRPr sz="3600">
                <a:latin typeface="Arial"/>
                <a:ea typeface="Arial"/>
                <a:cs typeface="Arial"/>
                <a:sym typeface="Arial"/>
              </a:defRPr>
            </a:lvl3pPr>
            <a:lvl4pPr lvl="3" rtl="0" algn="ctr">
              <a:spcBef>
                <a:spcPts val="0"/>
              </a:spcBef>
              <a:spcAft>
                <a:spcPts val="0"/>
              </a:spcAft>
              <a:buSzPts val="3600"/>
              <a:buFont typeface="Arial"/>
              <a:buNone/>
              <a:defRPr sz="3600">
                <a:latin typeface="Arial"/>
                <a:ea typeface="Arial"/>
                <a:cs typeface="Arial"/>
                <a:sym typeface="Arial"/>
              </a:defRPr>
            </a:lvl4pPr>
            <a:lvl5pPr lvl="4" rtl="0" algn="ctr">
              <a:spcBef>
                <a:spcPts val="0"/>
              </a:spcBef>
              <a:spcAft>
                <a:spcPts val="0"/>
              </a:spcAft>
              <a:buSzPts val="3600"/>
              <a:buFont typeface="Arial"/>
              <a:buNone/>
              <a:defRPr sz="3600">
                <a:latin typeface="Arial"/>
                <a:ea typeface="Arial"/>
                <a:cs typeface="Arial"/>
                <a:sym typeface="Arial"/>
              </a:defRPr>
            </a:lvl5pPr>
            <a:lvl6pPr lvl="5" rtl="0" algn="ctr">
              <a:spcBef>
                <a:spcPts val="0"/>
              </a:spcBef>
              <a:spcAft>
                <a:spcPts val="0"/>
              </a:spcAft>
              <a:buSzPts val="3600"/>
              <a:buFont typeface="Arial"/>
              <a:buNone/>
              <a:defRPr sz="3600">
                <a:latin typeface="Arial"/>
                <a:ea typeface="Arial"/>
                <a:cs typeface="Arial"/>
                <a:sym typeface="Arial"/>
              </a:defRPr>
            </a:lvl6pPr>
            <a:lvl7pPr lvl="6" rtl="0" algn="ctr">
              <a:spcBef>
                <a:spcPts val="0"/>
              </a:spcBef>
              <a:spcAft>
                <a:spcPts val="0"/>
              </a:spcAft>
              <a:buSzPts val="3600"/>
              <a:buFont typeface="Arial"/>
              <a:buNone/>
              <a:defRPr sz="3600">
                <a:latin typeface="Arial"/>
                <a:ea typeface="Arial"/>
                <a:cs typeface="Arial"/>
                <a:sym typeface="Arial"/>
              </a:defRPr>
            </a:lvl7pPr>
            <a:lvl8pPr lvl="7" rtl="0" algn="ctr">
              <a:spcBef>
                <a:spcPts val="0"/>
              </a:spcBef>
              <a:spcAft>
                <a:spcPts val="0"/>
              </a:spcAft>
              <a:buSzPts val="3600"/>
              <a:buFont typeface="Arial"/>
              <a:buNone/>
              <a:defRPr sz="3600">
                <a:latin typeface="Arial"/>
                <a:ea typeface="Arial"/>
                <a:cs typeface="Arial"/>
                <a:sym typeface="Arial"/>
              </a:defRPr>
            </a:lvl8pPr>
            <a:lvl9pPr lvl="8" rtl="0" algn="ctr">
              <a:spcBef>
                <a:spcPts val="0"/>
              </a:spcBef>
              <a:spcAft>
                <a:spcPts val="0"/>
              </a:spcAft>
              <a:buSzPts val="3600"/>
              <a:buFont typeface="Arial"/>
              <a:buNone/>
              <a:defRPr sz="3600">
                <a:latin typeface="Arial"/>
                <a:ea typeface="Arial"/>
                <a:cs typeface="Arial"/>
                <a:sym typeface="Arial"/>
              </a:defRPr>
            </a:lvl9pPr>
          </a:lstStyle>
          <a:p>
            <a:r>
              <a:t>xx%</a:t>
            </a:r>
          </a:p>
        </p:txBody>
      </p:sp>
      <p:sp>
        <p:nvSpPr>
          <p:cNvPr id="188" name="Google Shape;188;p32"/>
          <p:cNvSpPr txBox="1"/>
          <p:nvPr>
            <p:ph idx="5" type="subTitle"/>
          </p:nvPr>
        </p:nvSpPr>
        <p:spPr>
          <a:xfrm>
            <a:off x="3421500" y="4048873"/>
            <a:ext cx="2301000" cy="5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None/>
              <a:defRPr sz="1400">
                <a:solidFill>
                  <a:schemeClr val="dk1"/>
                </a:solidFill>
              </a:defRPr>
            </a:lvl1pPr>
            <a:lvl2pPr lvl="1"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p:txBody>
      </p:sp>
      <p:sp>
        <p:nvSpPr>
          <p:cNvPr id="189" name="Google Shape;189;p32"/>
          <p:cNvSpPr txBox="1"/>
          <p:nvPr>
            <p:ph idx="6"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90" name="Shape 190"/>
        <p:cNvGrpSpPr/>
        <p:nvPr/>
      </p:nvGrpSpPr>
      <p:grpSpPr>
        <a:xfrm>
          <a:off x="0" y="0"/>
          <a:ext cx="0" cy="0"/>
          <a:chOff x="0" y="0"/>
          <a:chExt cx="0" cy="0"/>
        </a:xfrm>
      </p:grpSpPr>
      <p:pic>
        <p:nvPicPr>
          <p:cNvPr id="191" name="Google Shape;191;p33"/>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192" name="Google Shape;192;p33"/>
          <p:cNvSpPr txBox="1"/>
          <p:nvPr>
            <p:ph idx="1" type="subTitle"/>
          </p:nvPr>
        </p:nvSpPr>
        <p:spPr>
          <a:xfrm>
            <a:off x="2717850" y="1537475"/>
            <a:ext cx="3708300" cy="116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3" name="Google Shape;193;p33"/>
          <p:cNvSpPr txBox="1"/>
          <p:nvPr/>
        </p:nvSpPr>
        <p:spPr>
          <a:xfrm>
            <a:off x="2717850" y="3491975"/>
            <a:ext cx="3708300" cy="711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1"/>
              </a:buClr>
              <a:buSzPts val="1100"/>
              <a:buFont typeface="Arial"/>
              <a:buNone/>
            </a:pPr>
            <a:r>
              <a:rPr lang="en" sz="1200">
                <a:solidFill>
                  <a:schemeClr val="dk1"/>
                </a:solidFill>
                <a:latin typeface="Cairo"/>
                <a:ea typeface="Cairo"/>
                <a:cs typeface="Cairo"/>
                <a:sym typeface="Cairo"/>
              </a:rPr>
              <a:t>CREDITS: This presentation template was created by </a:t>
            </a:r>
            <a:r>
              <a:rPr b="1" lang="en" sz="1200">
                <a:solidFill>
                  <a:schemeClr val="dk1"/>
                </a:solidFill>
                <a:uFill>
                  <a:noFill/>
                </a:uFill>
                <a:latin typeface="Cairo"/>
                <a:ea typeface="Cairo"/>
                <a:cs typeface="Cairo"/>
                <a:sym typeface="Cairo"/>
                <a:hlinkClick r:id="rId3">
                  <a:extLst>
                    <a:ext uri="{A12FA001-AC4F-418D-AE19-62706E023703}">
                      <ahyp:hlinkClr val="tx"/>
                    </a:ext>
                  </a:extLst>
                </a:hlinkClick>
              </a:rPr>
              <a:t>Slidesgo</a:t>
            </a:r>
            <a:r>
              <a:rPr lang="en" sz="1200">
                <a:solidFill>
                  <a:schemeClr val="dk1"/>
                </a:solidFill>
                <a:latin typeface="Cairo"/>
                <a:ea typeface="Cairo"/>
                <a:cs typeface="Cairo"/>
                <a:sym typeface="Cairo"/>
              </a:rPr>
              <a:t>, including icons by </a:t>
            </a:r>
            <a:r>
              <a:rPr b="1" lang="en" sz="1200">
                <a:solidFill>
                  <a:schemeClr val="dk1"/>
                </a:solidFill>
                <a:uFill>
                  <a:noFill/>
                </a:uFill>
                <a:latin typeface="Cairo"/>
                <a:ea typeface="Cairo"/>
                <a:cs typeface="Cairo"/>
                <a:sym typeface="Cairo"/>
                <a:hlinkClick r:id="rId4">
                  <a:extLst>
                    <a:ext uri="{A12FA001-AC4F-418D-AE19-62706E023703}">
                      <ahyp:hlinkClr val="tx"/>
                    </a:ext>
                  </a:extLst>
                </a:hlinkClick>
              </a:rPr>
              <a:t>Flaticon</a:t>
            </a:r>
            <a:r>
              <a:rPr b="1" lang="en" sz="1200">
                <a:solidFill>
                  <a:schemeClr val="dk1"/>
                </a:solidFill>
                <a:latin typeface="Cairo"/>
                <a:ea typeface="Cairo"/>
                <a:cs typeface="Cairo"/>
                <a:sym typeface="Cairo"/>
              </a:rPr>
              <a:t> </a:t>
            </a:r>
            <a:r>
              <a:rPr lang="en" sz="1200">
                <a:solidFill>
                  <a:schemeClr val="dk1"/>
                </a:solidFill>
                <a:latin typeface="Cairo"/>
                <a:ea typeface="Cairo"/>
                <a:cs typeface="Cairo"/>
                <a:sym typeface="Cairo"/>
              </a:rPr>
              <a:t>and infographics &amp; images by </a:t>
            </a:r>
            <a:r>
              <a:rPr b="1" lang="en" sz="1200">
                <a:solidFill>
                  <a:schemeClr val="dk1"/>
                </a:solidFill>
                <a:uFill>
                  <a:noFill/>
                </a:uFill>
                <a:latin typeface="Cairo"/>
                <a:ea typeface="Cairo"/>
                <a:cs typeface="Cairo"/>
                <a:sym typeface="Cairo"/>
                <a:hlinkClick r:id="rId5">
                  <a:extLst>
                    <a:ext uri="{A12FA001-AC4F-418D-AE19-62706E023703}">
                      <ahyp:hlinkClr val="tx"/>
                    </a:ext>
                  </a:extLst>
                </a:hlinkClick>
              </a:rPr>
              <a:t>Freepik</a:t>
            </a:r>
            <a:endParaRPr b="1" sz="1200">
              <a:solidFill>
                <a:schemeClr val="dk1"/>
              </a:solidFill>
              <a:latin typeface="Cairo"/>
              <a:ea typeface="Cairo"/>
              <a:cs typeface="Cairo"/>
              <a:sym typeface="Cairo"/>
            </a:endParaRPr>
          </a:p>
        </p:txBody>
      </p:sp>
      <p:sp>
        <p:nvSpPr>
          <p:cNvPr id="194" name="Google Shape;194;p33"/>
          <p:cNvSpPr txBox="1"/>
          <p:nvPr>
            <p:ph idx="2" type="body"/>
          </p:nvPr>
        </p:nvSpPr>
        <p:spPr>
          <a:xfrm>
            <a:off x="2717825" y="4289500"/>
            <a:ext cx="3708300" cy="295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b="1" sz="12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5" name="Google Shape;195;p33"/>
          <p:cNvSpPr txBox="1"/>
          <p:nvPr>
            <p:ph type="ctrTitle"/>
          </p:nvPr>
        </p:nvSpPr>
        <p:spPr>
          <a:xfrm>
            <a:off x="2717850" y="701750"/>
            <a:ext cx="3708300" cy="100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Arial"/>
              <a:buNone/>
              <a:defRPr sz="7000">
                <a:latin typeface="Arial"/>
                <a:ea typeface="Arial"/>
                <a:cs typeface="Arial"/>
                <a:sym typeface="Arial"/>
              </a:defRPr>
            </a:lvl1pPr>
            <a:lvl2pPr lvl="1" rtl="0" algn="ctr">
              <a:spcBef>
                <a:spcPts val="0"/>
              </a:spcBef>
              <a:spcAft>
                <a:spcPts val="0"/>
              </a:spcAft>
              <a:buSzPts val="5200"/>
              <a:buFont typeface="Arial"/>
              <a:buNone/>
              <a:defRPr sz="5200">
                <a:latin typeface="Arial"/>
                <a:ea typeface="Arial"/>
                <a:cs typeface="Arial"/>
                <a:sym typeface="Arial"/>
              </a:defRPr>
            </a:lvl2pPr>
            <a:lvl3pPr lvl="2" rtl="0" algn="ctr">
              <a:spcBef>
                <a:spcPts val="0"/>
              </a:spcBef>
              <a:spcAft>
                <a:spcPts val="0"/>
              </a:spcAft>
              <a:buSzPts val="5200"/>
              <a:buFont typeface="Arial"/>
              <a:buNone/>
              <a:defRPr sz="5200">
                <a:latin typeface="Arial"/>
                <a:ea typeface="Arial"/>
                <a:cs typeface="Arial"/>
                <a:sym typeface="Arial"/>
              </a:defRPr>
            </a:lvl3pPr>
            <a:lvl4pPr lvl="3" rtl="0" algn="ctr">
              <a:spcBef>
                <a:spcPts val="0"/>
              </a:spcBef>
              <a:spcAft>
                <a:spcPts val="0"/>
              </a:spcAft>
              <a:buSzPts val="5200"/>
              <a:buFont typeface="Arial"/>
              <a:buNone/>
              <a:defRPr sz="5200">
                <a:latin typeface="Arial"/>
                <a:ea typeface="Arial"/>
                <a:cs typeface="Arial"/>
                <a:sym typeface="Arial"/>
              </a:defRPr>
            </a:lvl4pPr>
            <a:lvl5pPr lvl="4" rtl="0" algn="ctr">
              <a:spcBef>
                <a:spcPts val="0"/>
              </a:spcBef>
              <a:spcAft>
                <a:spcPts val="0"/>
              </a:spcAft>
              <a:buSzPts val="5200"/>
              <a:buFont typeface="Arial"/>
              <a:buNone/>
              <a:defRPr sz="5200">
                <a:latin typeface="Arial"/>
                <a:ea typeface="Arial"/>
                <a:cs typeface="Arial"/>
                <a:sym typeface="Arial"/>
              </a:defRPr>
            </a:lvl5pPr>
            <a:lvl6pPr lvl="5" rtl="0" algn="ctr">
              <a:spcBef>
                <a:spcPts val="0"/>
              </a:spcBef>
              <a:spcAft>
                <a:spcPts val="0"/>
              </a:spcAft>
              <a:buSzPts val="5200"/>
              <a:buFont typeface="Arial"/>
              <a:buNone/>
              <a:defRPr sz="5200">
                <a:latin typeface="Arial"/>
                <a:ea typeface="Arial"/>
                <a:cs typeface="Arial"/>
                <a:sym typeface="Arial"/>
              </a:defRPr>
            </a:lvl6pPr>
            <a:lvl7pPr lvl="6" rtl="0" algn="ctr">
              <a:spcBef>
                <a:spcPts val="0"/>
              </a:spcBef>
              <a:spcAft>
                <a:spcPts val="0"/>
              </a:spcAft>
              <a:buSzPts val="5200"/>
              <a:buFont typeface="Arial"/>
              <a:buNone/>
              <a:defRPr sz="5200">
                <a:latin typeface="Arial"/>
                <a:ea typeface="Arial"/>
                <a:cs typeface="Arial"/>
                <a:sym typeface="Arial"/>
              </a:defRPr>
            </a:lvl7pPr>
            <a:lvl8pPr lvl="7" rtl="0" algn="ctr">
              <a:spcBef>
                <a:spcPts val="0"/>
              </a:spcBef>
              <a:spcAft>
                <a:spcPts val="0"/>
              </a:spcAft>
              <a:buSzPts val="5200"/>
              <a:buFont typeface="Arial"/>
              <a:buNone/>
              <a:defRPr sz="5200">
                <a:latin typeface="Arial"/>
                <a:ea typeface="Arial"/>
                <a:cs typeface="Arial"/>
                <a:sym typeface="Arial"/>
              </a:defRPr>
            </a:lvl8pPr>
            <a:lvl9pPr lvl="8" rtl="0" algn="ctr">
              <a:spcBef>
                <a:spcPts val="0"/>
              </a:spcBef>
              <a:spcAft>
                <a:spcPts val="0"/>
              </a:spcAft>
              <a:buSzPts val="5200"/>
              <a:buFont typeface="Arial"/>
              <a:buNone/>
              <a:defRPr sz="5200">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96" name="Shape 196"/>
        <p:cNvGrpSpPr/>
        <p:nvPr/>
      </p:nvGrpSpPr>
      <p:grpSpPr>
        <a:xfrm>
          <a:off x="0" y="0"/>
          <a:ext cx="0" cy="0"/>
          <a:chOff x="0" y="0"/>
          <a:chExt cx="0" cy="0"/>
        </a:xfrm>
      </p:grpSpPr>
      <p:pic>
        <p:nvPicPr>
          <p:cNvPr id="197" name="Google Shape;197;p34"/>
          <p:cNvPicPr preferRelativeResize="0"/>
          <p:nvPr/>
        </p:nvPicPr>
        <p:blipFill rotWithShape="1">
          <a:blip r:embed="rId2">
            <a:alphaModFix/>
          </a:blip>
          <a:srcRect b="3624" l="0" r="10722" t="7097"/>
          <a:stretch/>
        </p:blipFill>
        <p:spPr>
          <a:xfrm flipH="1">
            <a:off x="0" y="0"/>
            <a:ext cx="91440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98" name="Shape 198"/>
        <p:cNvGrpSpPr/>
        <p:nvPr/>
      </p:nvGrpSpPr>
      <p:grpSpPr>
        <a:xfrm>
          <a:off x="0" y="0"/>
          <a:ext cx="0" cy="0"/>
          <a:chOff x="0" y="0"/>
          <a:chExt cx="0" cy="0"/>
        </a:xfrm>
      </p:grpSpPr>
      <p:pic>
        <p:nvPicPr>
          <p:cNvPr id="199" name="Google Shape;199;p35"/>
          <p:cNvPicPr preferRelativeResize="0"/>
          <p:nvPr/>
        </p:nvPicPr>
        <p:blipFill>
          <a:blip r:embed="rId2">
            <a:alphaModFix/>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b="2733" l="2733" r="0" t="0"/>
          <a:stretch/>
        </p:blipFill>
        <p:spPr>
          <a:xfrm flipH="1" rot="10800000">
            <a:off x="0" y="0"/>
            <a:ext cx="9144000" cy="5143500"/>
          </a:xfrm>
          <a:prstGeom prst="rect">
            <a:avLst/>
          </a:prstGeom>
          <a:noFill/>
          <a:ln>
            <a:noFill/>
          </a:ln>
        </p:spPr>
      </p:pic>
      <p:sp>
        <p:nvSpPr>
          <p:cNvPr id="24" name="Google Shape;24;p5"/>
          <p:cNvSpPr txBox="1"/>
          <p:nvPr>
            <p:ph idx="1" type="subTitle"/>
          </p:nvPr>
        </p:nvSpPr>
        <p:spPr>
          <a:xfrm>
            <a:off x="5032675" y="3209974"/>
            <a:ext cx="2190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1600"/>
              </a:spcBef>
              <a:spcAft>
                <a:spcPts val="0"/>
              </a:spcAft>
              <a:buClr>
                <a:schemeClr val="dk1"/>
              </a:buClr>
              <a:buSzPts val="1400"/>
              <a:buNone/>
              <a:defRPr sz="1400">
                <a:solidFill>
                  <a:schemeClr val="dk1"/>
                </a:solidFill>
              </a:defRPr>
            </a:lvl3pPr>
            <a:lvl4pPr lvl="3" rtl="0">
              <a:spcBef>
                <a:spcPts val="1600"/>
              </a:spcBef>
              <a:spcAft>
                <a:spcPts val="0"/>
              </a:spcAft>
              <a:buClr>
                <a:schemeClr val="dk1"/>
              </a:buClr>
              <a:buSzPts val="1400"/>
              <a:buNone/>
              <a:defRPr sz="1400">
                <a:solidFill>
                  <a:schemeClr val="dk1"/>
                </a:solidFill>
              </a:defRPr>
            </a:lvl4pPr>
            <a:lvl5pPr lvl="4" rtl="0">
              <a:spcBef>
                <a:spcPts val="1600"/>
              </a:spcBef>
              <a:spcAft>
                <a:spcPts val="0"/>
              </a:spcAft>
              <a:buClr>
                <a:schemeClr val="dk1"/>
              </a:buClr>
              <a:buSzPts val="1400"/>
              <a:buNone/>
              <a:defRPr sz="1400">
                <a:solidFill>
                  <a:schemeClr val="dk1"/>
                </a:solidFill>
              </a:defRPr>
            </a:lvl5pPr>
            <a:lvl6pPr lvl="5" rtl="0">
              <a:spcBef>
                <a:spcPts val="1600"/>
              </a:spcBef>
              <a:spcAft>
                <a:spcPts val="0"/>
              </a:spcAft>
              <a:buClr>
                <a:schemeClr val="dk1"/>
              </a:buClr>
              <a:buSzPts val="1400"/>
              <a:buNone/>
              <a:defRPr sz="1400">
                <a:solidFill>
                  <a:schemeClr val="dk1"/>
                </a:solidFill>
              </a:defRPr>
            </a:lvl6pPr>
            <a:lvl7pPr lvl="6" rtl="0">
              <a:spcBef>
                <a:spcPts val="1600"/>
              </a:spcBef>
              <a:spcAft>
                <a:spcPts val="0"/>
              </a:spcAft>
              <a:buClr>
                <a:schemeClr val="dk1"/>
              </a:buClr>
              <a:buSzPts val="1400"/>
              <a:buNone/>
              <a:defRPr sz="1400">
                <a:solidFill>
                  <a:schemeClr val="dk1"/>
                </a:solidFill>
              </a:defRPr>
            </a:lvl7pPr>
            <a:lvl8pPr lvl="7" rtl="0">
              <a:spcBef>
                <a:spcPts val="1600"/>
              </a:spcBef>
              <a:spcAft>
                <a:spcPts val="0"/>
              </a:spcAft>
              <a:buClr>
                <a:schemeClr val="dk1"/>
              </a:buClr>
              <a:buSzPts val="1400"/>
              <a:buNone/>
              <a:defRPr sz="1400">
                <a:solidFill>
                  <a:schemeClr val="dk1"/>
                </a:solidFill>
              </a:defRPr>
            </a:lvl8pPr>
            <a:lvl9pPr lvl="8" rtl="0">
              <a:spcBef>
                <a:spcPts val="1600"/>
              </a:spcBef>
              <a:spcAft>
                <a:spcPts val="1600"/>
              </a:spcAft>
              <a:buClr>
                <a:schemeClr val="dk1"/>
              </a:buClr>
              <a:buSzPts val="1400"/>
              <a:buNone/>
              <a:defRPr sz="1400">
                <a:solidFill>
                  <a:schemeClr val="dk1"/>
                </a:solidFill>
              </a:defRPr>
            </a:lvl9pPr>
          </a:lstStyle>
          <a:p/>
        </p:txBody>
      </p:sp>
      <p:sp>
        <p:nvSpPr>
          <p:cNvPr id="25" name="Google Shape;25;p5"/>
          <p:cNvSpPr txBox="1"/>
          <p:nvPr>
            <p:ph idx="2" type="subTitle"/>
          </p:nvPr>
        </p:nvSpPr>
        <p:spPr>
          <a:xfrm>
            <a:off x="5032675" y="2876175"/>
            <a:ext cx="2190000" cy="41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300">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26" name="Google Shape;26;p5"/>
          <p:cNvSpPr txBox="1"/>
          <p:nvPr>
            <p:ph idx="3" type="subTitle"/>
          </p:nvPr>
        </p:nvSpPr>
        <p:spPr>
          <a:xfrm>
            <a:off x="1921300" y="3209974"/>
            <a:ext cx="2190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1600"/>
              </a:spcBef>
              <a:spcAft>
                <a:spcPts val="0"/>
              </a:spcAft>
              <a:buClr>
                <a:schemeClr val="dk1"/>
              </a:buClr>
              <a:buSzPts val="1400"/>
              <a:buNone/>
              <a:defRPr sz="1400">
                <a:solidFill>
                  <a:schemeClr val="dk1"/>
                </a:solidFill>
              </a:defRPr>
            </a:lvl3pPr>
            <a:lvl4pPr lvl="3" rtl="0">
              <a:spcBef>
                <a:spcPts val="1600"/>
              </a:spcBef>
              <a:spcAft>
                <a:spcPts val="0"/>
              </a:spcAft>
              <a:buClr>
                <a:schemeClr val="dk1"/>
              </a:buClr>
              <a:buSzPts val="1400"/>
              <a:buNone/>
              <a:defRPr sz="1400">
                <a:solidFill>
                  <a:schemeClr val="dk1"/>
                </a:solidFill>
              </a:defRPr>
            </a:lvl4pPr>
            <a:lvl5pPr lvl="4" rtl="0">
              <a:spcBef>
                <a:spcPts val="1600"/>
              </a:spcBef>
              <a:spcAft>
                <a:spcPts val="0"/>
              </a:spcAft>
              <a:buClr>
                <a:schemeClr val="dk1"/>
              </a:buClr>
              <a:buSzPts val="1400"/>
              <a:buNone/>
              <a:defRPr sz="1400">
                <a:solidFill>
                  <a:schemeClr val="dk1"/>
                </a:solidFill>
              </a:defRPr>
            </a:lvl5pPr>
            <a:lvl6pPr lvl="5" rtl="0">
              <a:spcBef>
                <a:spcPts val="1600"/>
              </a:spcBef>
              <a:spcAft>
                <a:spcPts val="0"/>
              </a:spcAft>
              <a:buClr>
                <a:schemeClr val="dk1"/>
              </a:buClr>
              <a:buSzPts val="1400"/>
              <a:buNone/>
              <a:defRPr sz="1400">
                <a:solidFill>
                  <a:schemeClr val="dk1"/>
                </a:solidFill>
              </a:defRPr>
            </a:lvl6pPr>
            <a:lvl7pPr lvl="6" rtl="0">
              <a:spcBef>
                <a:spcPts val="1600"/>
              </a:spcBef>
              <a:spcAft>
                <a:spcPts val="0"/>
              </a:spcAft>
              <a:buClr>
                <a:schemeClr val="dk1"/>
              </a:buClr>
              <a:buSzPts val="1400"/>
              <a:buNone/>
              <a:defRPr sz="1400">
                <a:solidFill>
                  <a:schemeClr val="dk1"/>
                </a:solidFill>
              </a:defRPr>
            </a:lvl7pPr>
            <a:lvl8pPr lvl="7" rtl="0">
              <a:spcBef>
                <a:spcPts val="1600"/>
              </a:spcBef>
              <a:spcAft>
                <a:spcPts val="0"/>
              </a:spcAft>
              <a:buClr>
                <a:schemeClr val="dk1"/>
              </a:buClr>
              <a:buSzPts val="1400"/>
              <a:buNone/>
              <a:defRPr sz="1400">
                <a:solidFill>
                  <a:schemeClr val="dk1"/>
                </a:solidFill>
              </a:defRPr>
            </a:lvl8pPr>
            <a:lvl9pPr lvl="8" rtl="0">
              <a:spcBef>
                <a:spcPts val="1600"/>
              </a:spcBef>
              <a:spcAft>
                <a:spcPts val="1600"/>
              </a:spcAft>
              <a:buClr>
                <a:schemeClr val="dk1"/>
              </a:buClr>
              <a:buSzPts val="1400"/>
              <a:buNone/>
              <a:defRPr sz="1400">
                <a:solidFill>
                  <a:schemeClr val="dk1"/>
                </a:solidFill>
              </a:defRPr>
            </a:lvl9pPr>
          </a:lstStyle>
          <a:p/>
        </p:txBody>
      </p:sp>
      <p:sp>
        <p:nvSpPr>
          <p:cNvPr id="27" name="Google Shape;27;p5"/>
          <p:cNvSpPr txBox="1"/>
          <p:nvPr>
            <p:ph idx="4" type="subTitle"/>
          </p:nvPr>
        </p:nvSpPr>
        <p:spPr>
          <a:xfrm>
            <a:off x="1921300" y="2876175"/>
            <a:ext cx="2190000" cy="41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300">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28" name="Google Shape;28;p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0" l="0" r="2162" t="2162"/>
          <a:stretch/>
        </p:blipFill>
        <p:spPr>
          <a:xfrm>
            <a:off x="0" y="0"/>
            <a:ext cx="9144000" cy="5143500"/>
          </a:xfrm>
          <a:prstGeom prst="rect">
            <a:avLst/>
          </a:prstGeom>
          <a:noFill/>
          <a:ln>
            <a:noFill/>
          </a:ln>
        </p:spPr>
      </p:pic>
      <p:sp>
        <p:nvSpPr>
          <p:cNvPr id="31" name="Google Shape;31;p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p:nvPr>
            <p:ph idx="1" type="body"/>
          </p:nvPr>
        </p:nvSpPr>
        <p:spPr>
          <a:xfrm>
            <a:off x="2215050" y="1531850"/>
            <a:ext cx="4713900" cy="2519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Montserrat"/>
              <a:buChar char="●"/>
              <a:defRPr sz="1400"/>
            </a:lvl1pPr>
            <a:lvl2pPr indent="-317500" lvl="1" marL="914400" rtl="0">
              <a:lnSpc>
                <a:spcPct val="100000"/>
              </a:lnSpc>
              <a:spcBef>
                <a:spcPts val="1600"/>
              </a:spcBef>
              <a:spcAft>
                <a:spcPts val="0"/>
              </a:spcAft>
              <a:buSzPts val="1400"/>
              <a:buFont typeface="Montserrat"/>
              <a:buChar char="○"/>
              <a:defRPr sz="1400"/>
            </a:lvl2pPr>
            <a:lvl3pPr indent="-317500" lvl="2" marL="1371600" rtl="0">
              <a:spcBef>
                <a:spcPts val="1600"/>
              </a:spcBef>
              <a:spcAft>
                <a:spcPts val="0"/>
              </a:spcAft>
              <a:buSzPts val="1400"/>
              <a:buFont typeface="Montserrat"/>
              <a:buChar char="■"/>
              <a:defRPr sz="1400"/>
            </a:lvl3pPr>
            <a:lvl4pPr indent="-317500" lvl="3" marL="1828800" rtl="0">
              <a:spcBef>
                <a:spcPts val="1600"/>
              </a:spcBef>
              <a:spcAft>
                <a:spcPts val="0"/>
              </a:spcAft>
              <a:buSzPts val="1400"/>
              <a:buFont typeface="Montserrat"/>
              <a:buChar char="●"/>
              <a:defRPr sz="1400"/>
            </a:lvl4pPr>
            <a:lvl5pPr indent="-317500" lvl="4" marL="2286000" rtl="0">
              <a:spcBef>
                <a:spcPts val="1600"/>
              </a:spcBef>
              <a:spcAft>
                <a:spcPts val="0"/>
              </a:spcAft>
              <a:buSzPts val="1400"/>
              <a:buFont typeface="Montserrat"/>
              <a:buChar char="○"/>
              <a:defRPr sz="1400"/>
            </a:lvl5pPr>
            <a:lvl6pPr indent="-317500" lvl="5" marL="2743200" rtl="0">
              <a:spcBef>
                <a:spcPts val="1600"/>
              </a:spcBef>
              <a:spcAft>
                <a:spcPts val="0"/>
              </a:spcAft>
              <a:buSzPts val="1400"/>
              <a:buFont typeface="Montserrat"/>
              <a:buChar char="■"/>
              <a:defRPr sz="1400"/>
            </a:lvl6pPr>
            <a:lvl7pPr indent="-317500" lvl="6" marL="3200400" rtl="0">
              <a:spcBef>
                <a:spcPts val="1600"/>
              </a:spcBef>
              <a:spcAft>
                <a:spcPts val="0"/>
              </a:spcAft>
              <a:buSzPts val="1400"/>
              <a:buFont typeface="Montserrat"/>
              <a:buChar char="●"/>
              <a:defRPr sz="1400"/>
            </a:lvl7pPr>
            <a:lvl8pPr indent="-317500" lvl="7" marL="3657600" rtl="0">
              <a:spcBef>
                <a:spcPts val="1600"/>
              </a:spcBef>
              <a:spcAft>
                <a:spcPts val="0"/>
              </a:spcAft>
              <a:buSzPts val="1400"/>
              <a:buFont typeface="Montserrat"/>
              <a:buChar char="○"/>
              <a:defRPr sz="1400"/>
            </a:lvl8pPr>
            <a:lvl9pPr indent="-317500" lvl="8" marL="4114800" rtl="0">
              <a:spcBef>
                <a:spcPts val="1600"/>
              </a:spcBef>
              <a:spcAft>
                <a:spcPts val="1600"/>
              </a:spcAft>
              <a:buSzPts val="1400"/>
              <a:buFont typeface="Montserrat"/>
              <a:buChar char="■"/>
              <a:defRPr sz="1400"/>
            </a:lvl9pPr>
          </a:lstStyle>
          <a:p/>
        </p:txBody>
      </p:sp>
      <p:sp>
        <p:nvSpPr>
          <p:cNvPr id="35" name="Google Shape;35;p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pic>
        <p:nvPicPr>
          <p:cNvPr id="37" name="Google Shape;37;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8"/>
          <p:cNvSpPr txBox="1"/>
          <p:nvPr>
            <p:ph type="title"/>
          </p:nvPr>
        </p:nvSpPr>
        <p:spPr>
          <a:xfrm>
            <a:off x="1388100" y="1370725"/>
            <a:ext cx="6618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b="0" l="0" r="0" t="0"/>
          <a:stretch/>
        </p:blipFill>
        <p:spPr>
          <a:xfrm>
            <a:off x="0" y="0"/>
            <a:ext cx="9143990" cy="5143500"/>
          </a:xfrm>
          <a:prstGeom prst="rect">
            <a:avLst/>
          </a:prstGeom>
          <a:noFill/>
          <a:ln>
            <a:noFill/>
          </a:ln>
        </p:spPr>
      </p:pic>
      <p:sp>
        <p:nvSpPr>
          <p:cNvPr id="41" name="Google Shape;41;p9"/>
          <p:cNvSpPr txBox="1"/>
          <p:nvPr>
            <p:ph type="title"/>
          </p:nvPr>
        </p:nvSpPr>
        <p:spPr>
          <a:xfrm>
            <a:off x="858800" y="1594300"/>
            <a:ext cx="3910200" cy="751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3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9"/>
          <p:cNvSpPr txBox="1"/>
          <p:nvPr>
            <p:ph idx="1" type="body"/>
          </p:nvPr>
        </p:nvSpPr>
        <p:spPr>
          <a:xfrm>
            <a:off x="858850" y="2312600"/>
            <a:ext cx="3910200" cy="12366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434343"/>
              </a:buClr>
              <a:buSzPts val="1400"/>
              <a:buChar char="●"/>
              <a:defRPr sz="16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type="title"/>
          </p:nvPr>
        </p:nvSpPr>
        <p:spPr>
          <a:xfrm>
            <a:off x="3280750" y="535000"/>
            <a:ext cx="4993800" cy="12744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45" name="Google Shape;45;p10"/>
          <p:cNvPicPr preferRelativeResize="0"/>
          <p:nvPr/>
        </p:nvPicPr>
        <p:blipFill rotWithShape="1">
          <a:blip r:embed="rId2">
            <a:alphaModFix/>
          </a:blip>
          <a:srcRect b="26777" l="10309" r="24894" t="0"/>
          <a:stretch/>
        </p:blipFill>
        <p:spPr>
          <a:xfrm>
            <a:off x="7658650" y="3456725"/>
            <a:ext cx="1485350" cy="1686774"/>
          </a:xfrm>
          <a:prstGeom prst="rect">
            <a:avLst/>
          </a:prstGeom>
          <a:noFill/>
          <a:ln>
            <a:noFill/>
          </a:ln>
        </p:spPr>
      </p:pic>
      <p:pic>
        <p:nvPicPr>
          <p:cNvPr id="46" name="Google Shape;46;p10"/>
          <p:cNvPicPr preferRelativeResize="0"/>
          <p:nvPr/>
        </p:nvPicPr>
        <p:blipFill rotWithShape="1">
          <a:blip r:embed="rId2">
            <a:alphaModFix/>
          </a:blip>
          <a:srcRect b="7443" l="7797" r="67603" t="1556"/>
          <a:stretch/>
        </p:blipFill>
        <p:spPr>
          <a:xfrm rot="10800000">
            <a:off x="-27575" y="1357524"/>
            <a:ext cx="563899" cy="209627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2pPr>
            <a:lvl3pPr lvl="2"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3pPr>
            <a:lvl4pPr lvl="3"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4pPr>
            <a:lvl5pPr lvl="4"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5pPr>
            <a:lvl6pPr lvl="5"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6pPr>
            <a:lvl7pPr lvl="6"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7pPr>
            <a:lvl8pPr lvl="7"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8pPr>
            <a:lvl9pPr lvl="8"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1pPr>
            <a:lvl2pPr indent="-317500" lvl="1" marL="9144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2pPr>
            <a:lvl3pPr indent="-317500" lvl="2" marL="13716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3pPr>
            <a:lvl4pPr indent="-317500" lvl="3" marL="18288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4pPr>
            <a:lvl5pPr indent="-317500" lvl="4" marL="22860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5pPr>
            <a:lvl6pPr indent="-317500" lvl="5" marL="27432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6pPr>
            <a:lvl7pPr indent="-317500" lvl="6" marL="32004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7pPr>
            <a:lvl8pPr indent="-317500" lvl="7" marL="36576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8pPr>
            <a:lvl9pPr indent="-317500" lvl="8" marL="4114800">
              <a:lnSpc>
                <a:spcPct val="100000"/>
              </a:lnSpc>
              <a:spcBef>
                <a:spcPts val="1600"/>
              </a:spcBef>
              <a:spcAft>
                <a:spcPts val="1600"/>
              </a:spcAft>
              <a:buClr>
                <a:schemeClr val="dk1"/>
              </a:buClr>
              <a:buSzPts val="1400"/>
              <a:buFont typeface="Cairo"/>
              <a:buChar char="■"/>
              <a:defRPr>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hyperlink" Target="https://www.cio.com/article/221994/how-singapore-is-using-artificial-intelligence.html" TargetMode="External"/><Relationship Id="rId4" Type="http://schemas.openxmlformats.org/officeDocument/2006/relationships/hyperlink" Target="https://www.revfine.com/artificial-intelligence-hospitality-industry/" TargetMode="External"/><Relationship Id="rId9" Type="http://schemas.openxmlformats.org/officeDocument/2006/relationships/hyperlink" Target="https://vtechworks.lib.vt.edu/handle/10919/105172" TargetMode="External"/><Relationship Id="rId5" Type="http://schemas.openxmlformats.org/officeDocument/2006/relationships/hyperlink" Target="https://www.google.com/imghp?hl=en&amp;ogbl" TargetMode="External"/><Relationship Id="rId6" Type="http://schemas.openxmlformats.org/officeDocument/2006/relationships/hyperlink" Target="https://www.atlys.com/en-IN/post/singapore-tourism-statistics" TargetMode="External"/><Relationship Id="rId7" Type="http://schemas.openxmlformats.org/officeDocument/2006/relationships/hyperlink" Target="https://cfi.co/asia-pacific/2023/01/singapore-the-leading-financial-centre-in-the-asia-pacific-region/" TargetMode="External"/><Relationship Id="rId8" Type="http://schemas.openxmlformats.org/officeDocument/2006/relationships/hyperlink" Target="https://journals.ekb.eg/article_241079_a3dcf6bb0f50d1ecc0e5ce7d5885239a.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27.jpg"/><Relationship Id="rId5"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ctrTitle"/>
          </p:nvPr>
        </p:nvSpPr>
        <p:spPr>
          <a:xfrm>
            <a:off x="4411050" y="922025"/>
            <a:ext cx="4587300" cy="266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300">
                <a:solidFill>
                  <a:schemeClr val="dk1"/>
                </a:solidFill>
              </a:rPr>
              <a:t>Marriott</a:t>
            </a:r>
            <a:r>
              <a:rPr b="1" lang="en" sz="6300">
                <a:solidFill>
                  <a:schemeClr val="dk1"/>
                </a:solidFill>
              </a:rPr>
              <a:t> &amp; Artificial Intelligence</a:t>
            </a:r>
            <a:endParaRPr sz="6300"/>
          </a:p>
        </p:txBody>
      </p:sp>
      <p:sp>
        <p:nvSpPr>
          <p:cNvPr id="205" name="Google Shape;205;p36"/>
          <p:cNvSpPr txBox="1"/>
          <p:nvPr>
            <p:ph idx="1" type="subTitle"/>
          </p:nvPr>
        </p:nvSpPr>
        <p:spPr>
          <a:xfrm>
            <a:off x="4411050" y="3585725"/>
            <a:ext cx="40989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ebas Neue"/>
                <a:ea typeface="Bebas Neue"/>
                <a:cs typeface="Bebas Neue"/>
                <a:sym typeface="Bebas Neue"/>
              </a:rPr>
              <a:t>YWCC 307</a:t>
            </a:r>
            <a:endParaRPr>
              <a:latin typeface="Bebas Neue"/>
              <a:ea typeface="Bebas Neue"/>
              <a:cs typeface="Bebas Neue"/>
              <a:sym typeface="Bebas Neue"/>
            </a:endParaRPr>
          </a:p>
          <a:p>
            <a:pPr indent="0" lvl="0" marL="0" rtl="0" algn="ctr">
              <a:spcBef>
                <a:spcPts val="0"/>
              </a:spcBef>
              <a:spcAft>
                <a:spcPts val="0"/>
              </a:spcAft>
              <a:buNone/>
            </a:pPr>
            <a:r>
              <a:rPr lang="en">
                <a:latin typeface="Bebas Neue"/>
                <a:ea typeface="Bebas Neue"/>
                <a:cs typeface="Bebas Neue"/>
                <a:sym typeface="Bebas Neue"/>
              </a:rPr>
              <a:t>Jibrael P, Brian B, Abraham M, Simon K</a:t>
            </a:r>
            <a:endParaRPr>
              <a:latin typeface="Bebas Neue"/>
              <a:ea typeface="Bebas Neue"/>
              <a:cs typeface="Bebas Neue"/>
              <a:sym typeface="Bebas Neue"/>
            </a:endParaRPr>
          </a:p>
          <a:p>
            <a:pPr indent="0" lvl="0" marL="0" rtl="0" algn="ctr">
              <a:spcBef>
                <a:spcPts val="0"/>
              </a:spcBef>
              <a:spcAft>
                <a:spcPts val="0"/>
              </a:spcAft>
              <a:buNone/>
            </a:pPr>
            <a:r>
              <a:rPr lang="en">
                <a:latin typeface="Bebas Neue"/>
                <a:ea typeface="Bebas Neue"/>
                <a:cs typeface="Bebas Neue"/>
                <a:sym typeface="Bebas Neue"/>
              </a:rPr>
              <a:t>25 March 2023</a:t>
            </a:r>
            <a:endParaRPr>
              <a:latin typeface="Bebas Neue"/>
              <a:ea typeface="Bebas Neue"/>
              <a:cs typeface="Bebas Neue"/>
              <a:sym typeface="Bebas Neue"/>
            </a:endParaRPr>
          </a:p>
        </p:txBody>
      </p:sp>
      <p:pic>
        <p:nvPicPr>
          <p:cNvPr id="206" name="Google Shape;206;p36"/>
          <p:cNvPicPr preferRelativeResize="0"/>
          <p:nvPr/>
        </p:nvPicPr>
        <p:blipFill rotWithShape="1">
          <a:blip r:embed="rId3">
            <a:alphaModFix/>
          </a:blip>
          <a:srcRect b="6005" l="13663" r="23252" t="5545"/>
          <a:stretch/>
        </p:blipFill>
        <p:spPr>
          <a:xfrm>
            <a:off x="758750" y="-125175"/>
            <a:ext cx="3190148" cy="4494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idx="3" type="subTitle"/>
          </p:nvPr>
        </p:nvSpPr>
        <p:spPr>
          <a:xfrm>
            <a:off x="529525" y="1093923"/>
            <a:ext cx="7991100" cy="3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ebas Neue"/>
                <a:ea typeface="Bebas Neue"/>
                <a:cs typeface="Bebas Neue"/>
                <a:sym typeface="Bebas Neue"/>
              </a:rPr>
              <a:t>Service</a:t>
            </a:r>
            <a:r>
              <a:rPr lang="en" sz="1600">
                <a:latin typeface="Bebas Neue"/>
                <a:ea typeface="Bebas Neue"/>
                <a:cs typeface="Bebas Neue"/>
                <a:sym typeface="Bebas Neue"/>
              </a:rPr>
              <a:t> Robots come in all different shapes and sizes</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Robot hotel in Japan</a:t>
            </a:r>
            <a:endParaRPr sz="1600">
              <a:latin typeface="Bebas Neue"/>
              <a:ea typeface="Bebas Neue"/>
              <a:cs typeface="Bebas Neue"/>
              <a:sym typeface="Bebas Neue"/>
            </a:endParaRPr>
          </a:p>
          <a:p>
            <a:pPr indent="-330200" lvl="0" marL="457200" rtl="0" algn="l">
              <a:lnSpc>
                <a:spcPct val="115000"/>
              </a:lnSpc>
              <a:spcBef>
                <a:spcPts val="0"/>
              </a:spcBef>
              <a:spcAft>
                <a:spcPts val="0"/>
              </a:spcAft>
              <a:buSzPts val="1600"/>
              <a:buFont typeface="Bebas Neue"/>
              <a:buChar char="-"/>
            </a:pPr>
            <a:r>
              <a:rPr lang="en" sz="1600">
                <a:solidFill>
                  <a:srgbClr val="000000"/>
                </a:solidFill>
                <a:latin typeface="Bebas Neue"/>
                <a:ea typeface="Bebas Neue"/>
                <a:cs typeface="Bebas Neue"/>
                <a:sym typeface="Bebas Neue"/>
              </a:rPr>
              <a:t>“The hotel opened in July 2015 and maintains 80 robots, including an arm robot that carries luggage, porter robots, a female robot and a dinosaur robot at the reception desk, desktop robots for indoor customer service, and robotic cleaners. According to Guinness World Records, it is the first ever robot hotel.”</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Can have luggage handlers, desk </a:t>
            </a:r>
            <a:r>
              <a:rPr lang="en" sz="1600">
                <a:latin typeface="Bebas Neue"/>
                <a:ea typeface="Bebas Neue"/>
                <a:cs typeface="Bebas Neue"/>
                <a:sym typeface="Bebas Neue"/>
              </a:rPr>
              <a:t>workers</a:t>
            </a:r>
            <a:r>
              <a:rPr lang="en" sz="1600">
                <a:latin typeface="Bebas Neue"/>
                <a:ea typeface="Bebas Neue"/>
                <a:cs typeface="Bebas Neue"/>
                <a:sym typeface="Bebas Neue"/>
              </a:rPr>
              <a:t>, cleaners</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Automated air </a:t>
            </a:r>
            <a:r>
              <a:rPr lang="en" sz="1600">
                <a:latin typeface="Bebas Neue"/>
                <a:ea typeface="Bebas Neue"/>
                <a:cs typeface="Bebas Neue"/>
                <a:sym typeface="Bebas Neue"/>
              </a:rPr>
              <a:t>conditioning</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Can be operated on any schedule </a:t>
            </a:r>
            <a:r>
              <a:rPr lang="en" sz="1600">
                <a:latin typeface="Bebas Neue"/>
                <a:ea typeface="Bebas Neue"/>
                <a:cs typeface="Bebas Neue"/>
                <a:sym typeface="Bebas Neue"/>
              </a:rPr>
              <a:t>food</a:t>
            </a:r>
            <a:r>
              <a:rPr lang="en" sz="1600">
                <a:latin typeface="Bebas Neue"/>
                <a:ea typeface="Bebas Neue"/>
                <a:cs typeface="Bebas Neue"/>
                <a:sym typeface="Bebas Neue"/>
              </a:rPr>
              <a:t> little cost</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Not as good as human cleaners</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Less on-site staff needed</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Future holds many possibilities(automated taxi)</a:t>
            </a:r>
            <a:endParaRPr sz="1600">
              <a:latin typeface="Bebas Neue"/>
              <a:ea typeface="Bebas Neue"/>
              <a:cs typeface="Bebas Neue"/>
              <a:sym typeface="Bebas Neue"/>
            </a:endParaRPr>
          </a:p>
          <a:p>
            <a:pPr indent="-330200" lvl="0" marL="457200" rtl="0" algn="l">
              <a:lnSpc>
                <a:spcPct val="115000"/>
              </a:lnSpc>
              <a:spcBef>
                <a:spcPts val="0"/>
              </a:spcBef>
              <a:spcAft>
                <a:spcPts val="0"/>
              </a:spcAft>
              <a:buSzPts val="1600"/>
              <a:buFont typeface="Bebas Neue"/>
              <a:buChar char="-"/>
            </a:pPr>
            <a:r>
              <a:rPr lang="en" sz="1600">
                <a:solidFill>
                  <a:srgbClr val="000000"/>
                </a:solidFill>
                <a:latin typeface="Bebas Neue"/>
                <a:ea typeface="Bebas Neue"/>
                <a:cs typeface="Bebas Neue"/>
                <a:sym typeface="Bebas Neue"/>
              </a:rPr>
              <a:t>“we conducted a field survey and analysis of the Henn-na Hotel, which is mostly operated by robots instead of employee”</a:t>
            </a:r>
            <a:endParaRPr sz="1600">
              <a:latin typeface="Bebas Neue"/>
              <a:ea typeface="Bebas Neue"/>
              <a:cs typeface="Bebas Neue"/>
              <a:sym typeface="Bebas Neue"/>
            </a:endParaRPr>
          </a:p>
        </p:txBody>
      </p:sp>
      <p:sp>
        <p:nvSpPr>
          <p:cNvPr id="269" name="Google Shape;269;p45"/>
          <p:cNvSpPr txBox="1"/>
          <p:nvPr>
            <p:ph type="title"/>
          </p:nvPr>
        </p:nvSpPr>
        <p:spPr>
          <a:xfrm>
            <a:off x="529525" y="427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Service Robots</a:t>
            </a:r>
            <a:endParaRPr>
              <a:latin typeface="Bebas Neue"/>
              <a:ea typeface="Bebas Neue"/>
              <a:cs typeface="Bebas Neue"/>
              <a:sym typeface="Bebas Neue"/>
            </a:endParaRPr>
          </a:p>
        </p:txBody>
      </p:sp>
      <p:pic>
        <p:nvPicPr>
          <p:cNvPr id="270" name="Google Shape;270;p45"/>
          <p:cNvPicPr preferRelativeResize="0"/>
          <p:nvPr/>
        </p:nvPicPr>
        <p:blipFill>
          <a:blip r:embed="rId3">
            <a:alphaModFix/>
          </a:blip>
          <a:stretch>
            <a:fillRect/>
          </a:stretch>
        </p:blipFill>
        <p:spPr>
          <a:xfrm>
            <a:off x="6326125" y="2709974"/>
            <a:ext cx="1731825" cy="1298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ph idx="1" type="subTitle"/>
          </p:nvPr>
        </p:nvSpPr>
        <p:spPr>
          <a:xfrm>
            <a:off x="554075" y="1093925"/>
            <a:ext cx="7704000" cy="3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ebas Neue"/>
                <a:ea typeface="Bebas Neue"/>
                <a:cs typeface="Bebas Neue"/>
                <a:sym typeface="Bebas Neue"/>
              </a:rPr>
              <a:t>Can have automated check-in/out that would remove any needed interaction for check-in</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Can have timed facial recognition locks</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Potential for biometric scanner</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Will further reduce human-staff requirements</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Can have an alexa equivalent to request hotel services</a:t>
            </a:r>
            <a:endParaRPr sz="1600">
              <a:latin typeface="Bebas Neue"/>
              <a:ea typeface="Bebas Neue"/>
              <a:cs typeface="Bebas Neue"/>
              <a:sym typeface="Bebas Neue"/>
            </a:endParaRPr>
          </a:p>
          <a:p>
            <a:pPr indent="0" lvl="0" marL="457200" rtl="0" algn="l">
              <a:spcBef>
                <a:spcPts val="0"/>
              </a:spcBef>
              <a:spcAft>
                <a:spcPts val="0"/>
              </a:spcAft>
              <a:buNone/>
            </a:pPr>
            <a:r>
              <a:rPr lang="en" sz="1600">
                <a:latin typeface="Bebas Neue"/>
                <a:ea typeface="Bebas Neue"/>
                <a:cs typeface="Bebas Neue"/>
                <a:sym typeface="Bebas Neue"/>
              </a:rPr>
              <a:t>-  Room service</a:t>
            </a:r>
            <a:endParaRPr sz="1600">
              <a:latin typeface="Bebas Neue"/>
              <a:ea typeface="Bebas Neue"/>
              <a:cs typeface="Bebas Neue"/>
              <a:sym typeface="Bebas Neue"/>
            </a:endParaRPr>
          </a:p>
          <a:p>
            <a:pPr indent="0" lvl="0" marL="457200" rtl="0" algn="l">
              <a:spcBef>
                <a:spcPts val="0"/>
              </a:spcBef>
              <a:spcAft>
                <a:spcPts val="0"/>
              </a:spcAft>
              <a:buNone/>
            </a:pPr>
            <a:r>
              <a:rPr lang="en" sz="1600">
                <a:latin typeface="Bebas Neue"/>
                <a:ea typeface="Bebas Neue"/>
                <a:cs typeface="Bebas Neue"/>
                <a:sym typeface="Bebas Neue"/>
              </a:rPr>
              <a:t>- Cleaning request</a:t>
            </a:r>
            <a:endParaRPr sz="1600">
              <a:latin typeface="Bebas Neue"/>
              <a:ea typeface="Bebas Neue"/>
              <a:cs typeface="Bebas Neue"/>
              <a:sym typeface="Bebas Neue"/>
            </a:endParaRPr>
          </a:p>
          <a:p>
            <a:pPr indent="0" lvl="0" marL="457200" rtl="0" algn="l">
              <a:spcBef>
                <a:spcPts val="0"/>
              </a:spcBef>
              <a:spcAft>
                <a:spcPts val="0"/>
              </a:spcAft>
              <a:buNone/>
            </a:pPr>
            <a:r>
              <a:rPr lang="en" sz="1600">
                <a:latin typeface="Bebas Neue"/>
                <a:ea typeface="Bebas Neue"/>
                <a:cs typeface="Bebas Neue"/>
                <a:sym typeface="Bebas Neue"/>
              </a:rPr>
              <a:t>- Thermostat requests</a:t>
            </a:r>
            <a:endParaRPr sz="1600">
              <a:latin typeface="Bebas Neue"/>
              <a:ea typeface="Bebas Neue"/>
              <a:cs typeface="Bebas Neue"/>
              <a:sym typeface="Bebas Neue"/>
            </a:endParaRPr>
          </a:p>
          <a:p>
            <a:pPr indent="0" lvl="0" marL="0" rtl="0" algn="l">
              <a:spcBef>
                <a:spcPts val="0"/>
              </a:spcBef>
              <a:spcAft>
                <a:spcPts val="0"/>
              </a:spcAft>
              <a:buNone/>
            </a:pPr>
            <a:r>
              <a:t/>
            </a:r>
            <a:endParaRPr/>
          </a:p>
        </p:txBody>
      </p:sp>
      <p:sp>
        <p:nvSpPr>
          <p:cNvPr id="276" name="Google Shape;276;p46"/>
          <p:cNvSpPr txBox="1"/>
          <p:nvPr>
            <p:ph type="title"/>
          </p:nvPr>
        </p:nvSpPr>
        <p:spPr>
          <a:xfrm>
            <a:off x="554075" y="4743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Automatic Check-in/out Systems</a:t>
            </a:r>
            <a:endParaRPr>
              <a:latin typeface="Bebas Neue"/>
              <a:ea typeface="Bebas Neue"/>
              <a:cs typeface="Bebas Neue"/>
              <a:sym typeface="Bebas Neue"/>
            </a:endParaRPr>
          </a:p>
        </p:txBody>
      </p:sp>
      <p:pic>
        <p:nvPicPr>
          <p:cNvPr id="277" name="Google Shape;277;p46"/>
          <p:cNvPicPr preferRelativeResize="0"/>
          <p:nvPr/>
        </p:nvPicPr>
        <p:blipFill>
          <a:blip r:embed="rId3">
            <a:alphaModFix/>
          </a:blip>
          <a:stretch>
            <a:fillRect/>
          </a:stretch>
        </p:blipFill>
        <p:spPr>
          <a:xfrm>
            <a:off x="4977900" y="2684650"/>
            <a:ext cx="3446100" cy="2297400"/>
          </a:xfrm>
          <a:prstGeom prst="rect">
            <a:avLst/>
          </a:prstGeom>
          <a:noFill/>
          <a:ln>
            <a:noFill/>
          </a:ln>
        </p:spPr>
      </p:pic>
      <p:pic>
        <p:nvPicPr>
          <p:cNvPr id="278" name="Google Shape;278;p46"/>
          <p:cNvPicPr preferRelativeResize="0"/>
          <p:nvPr/>
        </p:nvPicPr>
        <p:blipFill>
          <a:blip r:embed="rId4">
            <a:alphaModFix/>
          </a:blip>
          <a:stretch>
            <a:fillRect/>
          </a:stretch>
        </p:blipFill>
        <p:spPr>
          <a:xfrm>
            <a:off x="820875" y="3308000"/>
            <a:ext cx="2862225" cy="163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968875" y="2014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700">
                <a:latin typeface="Bebas Neue"/>
                <a:ea typeface="Bebas Neue"/>
                <a:cs typeface="Bebas Neue"/>
                <a:sym typeface="Bebas Neue"/>
              </a:rPr>
              <a:t>Thank YOu - ANY questions?</a:t>
            </a:r>
            <a:endParaRPr sz="5700">
              <a:latin typeface="Bebas Neue"/>
              <a:ea typeface="Bebas Neue"/>
              <a:cs typeface="Bebas Neue"/>
              <a:sym typeface="Bebas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8"/>
          <p:cNvSpPr txBox="1"/>
          <p:nvPr>
            <p:ph type="title"/>
          </p:nvPr>
        </p:nvSpPr>
        <p:spPr>
          <a:xfrm>
            <a:off x="475150" y="290950"/>
            <a:ext cx="8090700" cy="72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500">
                <a:latin typeface="Bebas Neue"/>
                <a:ea typeface="Bebas Neue"/>
                <a:cs typeface="Bebas Neue"/>
                <a:sym typeface="Bebas Neue"/>
              </a:rPr>
              <a:t>SOURCES</a:t>
            </a:r>
            <a:endParaRPr sz="3500">
              <a:latin typeface="Bebas Neue"/>
              <a:ea typeface="Bebas Neue"/>
              <a:cs typeface="Bebas Neue"/>
              <a:sym typeface="Bebas Neue"/>
            </a:endParaRPr>
          </a:p>
        </p:txBody>
      </p:sp>
      <p:sp>
        <p:nvSpPr>
          <p:cNvPr id="289" name="Google Shape;289;p48"/>
          <p:cNvSpPr txBox="1"/>
          <p:nvPr>
            <p:ph idx="1" type="subTitle"/>
          </p:nvPr>
        </p:nvSpPr>
        <p:spPr>
          <a:xfrm>
            <a:off x="287450" y="1272800"/>
            <a:ext cx="5922300" cy="773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Bebas Neue"/>
              <a:buChar char="-"/>
            </a:pPr>
            <a:r>
              <a:rPr lang="en" sz="1300" u="sng">
                <a:solidFill>
                  <a:schemeClr val="hlink"/>
                </a:solidFill>
                <a:latin typeface="Bebas Neue"/>
                <a:ea typeface="Bebas Neue"/>
                <a:cs typeface="Bebas Neue"/>
                <a:sym typeface="Bebas Neue"/>
                <a:hlinkClick r:id="rId3"/>
              </a:rPr>
              <a:t>https://www.cio.com/article/221994/how-singapore-is-using-artificial-intelligence.html</a:t>
            </a:r>
            <a:endParaRPr sz="1300">
              <a:latin typeface="Bebas Neue"/>
              <a:ea typeface="Bebas Neue"/>
              <a:cs typeface="Bebas Neue"/>
              <a:sym typeface="Bebas Neue"/>
            </a:endParaRPr>
          </a:p>
          <a:p>
            <a:pPr indent="-311150" lvl="0" marL="457200" rtl="0" algn="l">
              <a:spcBef>
                <a:spcPts val="0"/>
              </a:spcBef>
              <a:spcAft>
                <a:spcPts val="0"/>
              </a:spcAft>
              <a:buSzPts val="1300"/>
              <a:buFont typeface="Bebas Neue"/>
              <a:buChar char="-"/>
            </a:pPr>
            <a:r>
              <a:rPr lang="en" sz="1300" u="sng">
                <a:solidFill>
                  <a:schemeClr val="hlink"/>
                </a:solidFill>
                <a:latin typeface="Bebas Neue"/>
                <a:ea typeface="Bebas Neue"/>
                <a:cs typeface="Bebas Neue"/>
                <a:sym typeface="Bebas Neue"/>
                <a:hlinkClick r:id="rId4"/>
              </a:rPr>
              <a:t>https://www.revfine.com/artificial-intelligence-hospitality-industry/</a:t>
            </a:r>
            <a:endParaRPr sz="1300">
              <a:latin typeface="Bebas Neue"/>
              <a:ea typeface="Bebas Neue"/>
              <a:cs typeface="Bebas Neue"/>
              <a:sym typeface="Bebas Neue"/>
            </a:endParaRPr>
          </a:p>
          <a:p>
            <a:pPr indent="-311150" lvl="0" marL="457200" rtl="0" algn="l">
              <a:spcBef>
                <a:spcPts val="0"/>
              </a:spcBef>
              <a:spcAft>
                <a:spcPts val="0"/>
              </a:spcAft>
              <a:buSzPts val="1300"/>
              <a:buFont typeface="Bebas Neue"/>
              <a:buChar char="-"/>
            </a:pPr>
            <a:r>
              <a:rPr lang="en" sz="1300" u="sng">
                <a:solidFill>
                  <a:schemeClr val="hlink"/>
                </a:solidFill>
                <a:latin typeface="Bebas Neue"/>
                <a:ea typeface="Bebas Neue"/>
                <a:cs typeface="Bebas Neue"/>
                <a:sym typeface="Bebas Neue"/>
                <a:hlinkClick r:id="rId5"/>
              </a:rPr>
              <a:t>https://www.google.com/imghp?hl=en&amp;ogbl</a:t>
            </a:r>
            <a:endParaRPr sz="900">
              <a:latin typeface="Bebas Neue"/>
              <a:ea typeface="Bebas Neue"/>
              <a:cs typeface="Bebas Neue"/>
              <a:sym typeface="Bebas Neue"/>
            </a:endParaRPr>
          </a:p>
          <a:p>
            <a:pPr indent="-311150" lvl="0" marL="457200" rtl="0" algn="l">
              <a:spcBef>
                <a:spcPts val="0"/>
              </a:spcBef>
              <a:spcAft>
                <a:spcPts val="0"/>
              </a:spcAft>
              <a:buSzPts val="1300"/>
              <a:buFont typeface="Bebas Neue"/>
              <a:buChar char="-"/>
            </a:pPr>
            <a:r>
              <a:rPr lang="en" sz="1300" u="sng">
                <a:solidFill>
                  <a:schemeClr val="hlink"/>
                </a:solidFill>
                <a:latin typeface="Bebas Neue"/>
                <a:ea typeface="Bebas Neue"/>
                <a:cs typeface="Bebas Neue"/>
                <a:sym typeface="Bebas Neue"/>
                <a:hlinkClick r:id="rId6"/>
              </a:rPr>
              <a:t>https://www.atlys.com/en-IN/post/singapore-tourism-statistics</a:t>
            </a:r>
            <a:endParaRPr sz="1300" u="sng">
              <a:latin typeface="Bebas Neue"/>
              <a:ea typeface="Bebas Neue"/>
              <a:cs typeface="Bebas Neue"/>
              <a:sym typeface="Bebas Neue"/>
            </a:endParaRPr>
          </a:p>
          <a:p>
            <a:pPr indent="-311150" lvl="0" marL="457200" rtl="0" algn="l">
              <a:spcBef>
                <a:spcPts val="0"/>
              </a:spcBef>
              <a:spcAft>
                <a:spcPts val="0"/>
              </a:spcAft>
              <a:buSzPts val="1300"/>
              <a:buFont typeface="Bebas Neue"/>
              <a:buChar char="-"/>
            </a:pPr>
            <a:r>
              <a:rPr lang="en" sz="1300" u="sng">
                <a:latin typeface="Bebas Neue"/>
                <a:ea typeface="Bebas Neue"/>
                <a:cs typeface="Bebas Neue"/>
                <a:sym typeface="Bebas Neue"/>
                <a:hlinkClick r:id="rId7"/>
              </a:rPr>
              <a:t>https://cfi.co/asia-pacific/2023/01/singapore-the-leading-financial-centre-in-the-asia-pacific-region/</a:t>
            </a:r>
            <a:endParaRPr sz="1300" u="sng">
              <a:latin typeface="Bebas Neue"/>
              <a:ea typeface="Bebas Neue"/>
              <a:cs typeface="Bebas Neue"/>
              <a:sym typeface="Bebas Neue"/>
            </a:endParaRPr>
          </a:p>
          <a:p>
            <a:pPr indent="-311150" lvl="0" marL="457200" rtl="0" algn="l">
              <a:lnSpc>
                <a:spcPct val="115000"/>
              </a:lnSpc>
              <a:spcBef>
                <a:spcPts val="0"/>
              </a:spcBef>
              <a:spcAft>
                <a:spcPts val="0"/>
              </a:spcAft>
              <a:buSzPts val="1300"/>
              <a:buFont typeface="Bebas Neue"/>
              <a:buChar char="-"/>
            </a:pPr>
            <a:r>
              <a:rPr lang="en" sz="1100" u="sng">
                <a:latin typeface="Bebas Neue"/>
                <a:ea typeface="Bebas Neue"/>
                <a:cs typeface="Bebas Neue"/>
                <a:sym typeface="Bebas Neue"/>
                <a:hlinkClick r:id="rId8"/>
              </a:rPr>
              <a:t>https://journals.ekb.eg/article_241079_a3dcf6bb0f50d1ecc0e5ce7d5885239a.pdf</a:t>
            </a:r>
            <a:endParaRPr sz="1300" u="sng">
              <a:latin typeface="Bebas Neue"/>
              <a:ea typeface="Bebas Neue"/>
              <a:cs typeface="Bebas Neue"/>
              <a:sym typeface="Bebas Neue"/>
            </a:endParaRPr>
          </a:p>
          <a:p>
            <a:pPr indent="-311150" lvl="0" marL="457200" rtl="0" algn="l">
              <a:lnSpc>
                <a:spcPct val="115000"/>
              </a:lnSpc>
              <a:spcBef>
                <a:spcPts val="0"/>
              </a:spcBef>
              <a:spcAft>
                <a:spcPts val="0"/>
              </a:spcAft>
              <a:buSzPts val="1300"/>
              <a:buFont typeface="Bebas Neue"/>
              <a:buChar char="-"/>
            </a:pPr>
            <a:r>
              <a:rPr lang="en" sz="1100" u="sng">
                <a:latin typeface="Bebas Neue"/>
                <a:ea typeface="Bebas Neue"/>
                <a:cs typeface="Bebas Neue"/>
                <a:sym typeface="Bebas Neue"/>
                <a:hlinkClick r:id="rId9"/>
              </a:rPr>
              <a:t>https://vtechworks.lib.vt.edu/handle/10919/105172</a:t>
            </a:r>
            <a:endParaRPr sz="1300" u="sng">
              <a:latin typeface="Bebas Neue"/>
              <a:ea typeface="Bebas Neue"/>
              <a:cs typeface="Bebas Neue"/>
              <a:sym typeface="Bebas Neue"/>
            </a:endParaRPr>
          </a:p>
          <a:p>
            <a:pPr indent="-311150" lvl="0" marL="457200" rtl="0" algn="l">
              <a:lnSpc>
                <a:spcPct val="115000"/>
              </a:lnSpc>
              <a:spcBef>
                <a:spcPts val="0"/>
              </a:spcBef>
              <a:spcAft>
                <a:spcPts val="0"/>
              </a:spcAft>
              <a:buSzPts val="1300"/>
              <a:buFont typeface="Bebas Neue"/>
              <a:buChar char="-"/>
            </a:pPr>
            <a:r>
              <a:rPr lang="en" sz="1100">
                <a:latin typeface="Bebas Neue"/>
                <a:ea typeface="Bebas Neue"/>
                <a:cs typeface="Bebas Neue"/>
                <a:sym typeface="Bebas Neue"/>
              </a:rPr>
              <a:t>https://ieeexplore.ieee.org/abstract/document/8172305?casa_token=P66LnmRiGdAAAAAA:jUBlsKsKHFJgH-ZnwaApW9EMRlVka-x_--45JxXklxpnlIsG5_gug5sP9z0_ojw2Ued1MbEymk4</a:t>
            </a:r>
            <a:endParaRPr sz="1300" u="sng">
              <a:latin typeface="Bebas Neue"/>
              <a:ea typeface="Bebas Neue"/>
              <a:cs typeface="Bebas Neue"/>
              <a:sym typeface="Bebas Neue"/>
            </a:endParaRPr>
          </a:p>
          <a:p>
            <a:pPr indent="0" lvl="0" marL="0" rtl="0" algn="ctr">
              <a:spcBef>
                <a:spcPts val="12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idx="6" type="subTitle"/>
          </p:nvPr>
        </p:nvSpPr>
        <p:spPr>
          <a:xfrm>
            <a:off x="0" y="1151275"/>
            <a:ext cx="6970200" cy="30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381000" lvl="1" marL="914400" rtl="0" algn="l">
              <a:spcBef>
                <a:spcPts val="0"/>
              </a:spcBef>
              <a:spcAft>
                <a:spcPts val="0"/>
              </a:spcAft>
              <a:buSzPts val="2400"/>
              <a:buChar char="-"/>
            </a:pPr>
            <a:r>
              <a:rPr lang="en"/>
              <a:t>Marriott International Facing pressure to innovate ai strategy for hotel brands</a:t>
            </a:r>
            <a:endParaRPr/>
          </a:p>
          <a:p>
            <a:pPr indent="-381000" lvl="1" marL="914400" rtl="0" algn="l">
              <a:spcBef>
                <a:spcPts val="0"/>
              </a:spcBef>
              <a:spcAft>
                <a:spcPts val="0"/>
              </a:spcAft>
              <a:buSzPts val="2400"/>
              <a:buChar char="-"/>
            </a:pPr>
            <a:r>
              <a:rPr lang="en"/>
              <a:t>Front-facing ai solutions such as:</a:t>
            </a:r>
            <a:endParaRPr/>
          </a:p>
          <a:p>
            <a:pPr indent="-381000" lvl="2" marL="1371600" rtl="0" algn="l">
              <a:spcBef>
                <a:spcPts val="0"/>
              </a:spcBef>
              <a:spcAft>
                <a:spcPts val="0"/>
              </a:spcAft>
              <a:buSzPts val="2400"/>
              <a:buChar char="-"/>
            </a:pPr>
            <a:r>
              <a:rPr lang="en"/>
              <a:t>Digital concierges</a:t>
            </a:r>
            <a:endParaRPr/>
          </a:p>
          <a:p>
            <a:pPr indent="-381000" lvl="2" marL="1371600" rtl="0" algn="l">
              <a:spcBef>
                <a:spcPts val="0"/>
              </a:spcBef>
              <a:spcAft>
                <a:spcPts val="0"/>
              </a:spcAft>
              <a:buSzPts val="2400"/>
              <a:buChar char="-"/>
            </a:pPr>
            <a:r>
              <a:rPr lang="en"/>
              <a:t>Service </a:t>
            </a:r>
            <a:r>
              <a:rPr lang="en"/>
              <a:t>robots</a:t>
            </a:r>
            <a:endParaRPr/>
          </a:p>
          <a:p>
            <a:pPr indent="-381000" lvl="2" marL="1371600" rtl="0" algn="l">
              <a:spcBef>
                <a:spcPts val="0"/>
              </a:spcBef>
              <a:spcAft>
                <a:spcPts val="0"/>
              </a:spcAft>
              <a:buSzPts val="2400"/>
              <a:buChar char="-"/>
            </a:pPr>
            <a:r>
              <a:rPr lang="en"/>
              <a:t>Automatic check in/out systems</a:t>
            </a:r>
            <a:endParaRPr/>
          </a:p>
          <a:p>
            <a:pPr indent="-381000" lvl="1" marL="914400" rtl="0" algn="l">
              <a:spcBef>
                <a:spcPts val="0"/>
              </a:spcBef>
              <a:spcAft>
                <a:spcPts val="0"/>
              </a:spcAft>
              <a:buSzPts val="2400"/>
              <a:buChar char="-"/>
            </a:pPr>
            <a:r>
              <a:rPr lang="en"/>
              <a:t>Should marriott deploy guest-facing ai in singapore?</a:t>
            </a:r>
            <a:endParaRPr/>
          </a:p>
          <a:p>
            <a:pPr indent="-381000" lvl="1" marL="914400" rtl="0" algn="l">
              <a:spcBef>
                <a:spcPts val="0"/>
              </a:spcBef>
              <a:spcAft>
                <a:spcPts val="0"/>
              </a:spcAft>
              <a:buSzPts val="2400"/>
              <a:buChar char="-"/>
            </a:pPr>
            <a:r>
              <a:rPr lang="en"/>
              <a:t>Which ai solutions to be implemented?</a:t>
            </a:r>
            <a:endParaRPr/>
          </a:p>
        </p:txBody>
      </p:sp>
      <p:sp>
        <p:nvSpPr>
          <p:cNvPr id="212" name="Google Shape;212;p37"/>
          <p:cNvSpPr txBox="1"/>
          <p:nvPr>
            <p:ph idx="9" type="title"/>
          </p:nvPr>
        </p:nvSpPr>
        <p:spPr>
          <a:xfrm>
            <a:off x="682625" y="349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INTRODUCTION</a:t>
            </a:r>
            <a:endParaRPr>
              <a:latin typeface="Bebas Neue"/>
              <a:ea typeface="Bebas Neue"/>
              <a:cs typeface="Bebas Neue"/>
              <a:sym typeface="Bebas Neue"/>
            </a:endParaRPr>
          </a:p>
        </p:txBody>
      </p:sp>
      <p:pic>
        <p:nvPicPr>
          <p:cNvPr id="213" name="Google Shape;213;p37"/>
          <p:cNvPicPr preferRelativeResize="0"/>
          <p:nvPr/>
        </p:nvPicPr>
        <p:blipFill>
          <a:blip r:embed="rId3">
            <a:alphaModFix/>
          </a:blip>
          <a:stretch>
            <a:fillRect/>
          </a:stretch>
        </p:blipFill>
        <p:spPr>
          <a:xfrm>
            <a:off x="7152850" y="1036125"/>
            <a:ext cx="1316750" cy="1296300"/>
          </a:xfrm>
          <a:prstGeom prst="rect">
            <a:avLst/>
          </a:prstGeom>
          <a:noFill/>
          <a:ln cap="flat" cmpd="sng" w="19050">
            <a:solidFill>
              <a:srgbClr val="212121"/>
            </a:solidFill>
            <a:prstDash val="solid"/>
            <a:round/>
            <a:headEnd len="sm" w="sm" type="none"/>
            <a:tailEnd len="sm" w="sm" type="none"/>
          </a:ln>
        </p:spPr>
      </p:pic>
      <p:pic>
        <p:nvPicPr>
          <p:cNvPr id="214" name="Google Shape;214;p37"/>
          <p:cNvPicPr preferRelativeResize="0"/>
          <p:nvPr/>
        </p:nvPicPr>
        <p:blipFill>
          <a:blip r:embed="rId4">
            <a:alphaModFix/>
          </a:blip>
          <a:stretch>
            <a:fillRect/>
          </a:stretch>
        </p:blipFill>
        <p:spPr>
          <a:xfrm>
            <a:off x="7152850" y="2700163"/>
            <a:ext cx="1316751" cy="835424"/>
          </a:xfrm>
          <a:prstGeom prst="rect">
            <a:avLst/>
          </a:prstGeom>
          <a:noFill/>
          <a:ln cap="flat" cmpd="sng" w="19050">
            <a:solidFill>
              <a:schemeClr val="dk1"/>
            </a:solidFill>
            <a:prstDash val="solid"/>
            <a:round/>
            <a:headEnd len="sm" w="sm" type="none"/>
            <a:tailEnd len="sm" w="sm" type="none"/>
          </a:ln>
        </p:spPr>
      </p:pic>
      <p:pic>
        <p:nvPicPr>
          <p:cNvPr id="215" name="Google Shape;215;p37"/>
          <p:cNvPicPr preferRelativeResize="0"/>
          <p:nvPr/>
        </p:nvPicPr>
        <p:blipFill>
          <a:blip r:embed="rId5">
            <a:alphaModFix/>
          </a:blip>
          <a:stretch>
            <a:fillRect/>
          </a:stretch>
        </p:blipFill>
        <p:spPr>
          <a:xfrm>
            <a:off x="7152848" y="3903325"/>
            <a:ext cx="1316750" cy="835425"/>
          </a:xfrm>
          <a:prstGeom prst="rect">
            <a:avLst/>
          </a:prstGeom>
          <a:noFill/>
          <a:ln cap="flat" cmpd="sng" w="19050">
            <a:solidFill>
              <a:srgbClr val="21212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idx="6" type="subTitle"/>
          </p:nvPr>
        </p:nvSpPr>
        <p:spPr>
          <a:xfrm>
            <a:off x="172300" y="1497125"/>
            <a:ext cx="6599400" cy="3100500"/>
          </a:xfrm>
          <a:prstGeom prst="rect">
            <a:avLst/>
          </a:prstGeom>
        </p:spPr>
        <p:txBody>
          <a:bodyPr anchorCtr="0" anchor="b" bIns="91425" lIns="91425" spcFirstLastPara="1" rIns="91425" wrap="square" tIns="91425">
            <a:noAutofit/>
          </a:bodyPr>
          <a:lstStyle/>
          <a:p>
            <a:pPr indent="-361950" lvl="0" marL="457200" rtl="0" algn="l">
              <a:lnSpc>
                <a:spcPct val="100000"/>
              </a:lnSpc>
              <a:spcBef>
                <a:spcPts val="0"/>
              </a:spcBef>
              <a:spcAft>
                <a:spcPts val="0"/>
              </a:spcAft>
              <a:buSzPts val="2100"/>
              <a:buFont typeface="Bebas Neue"/>
              <a:buChar char="-"/>
            </a:pPr>
            <a:r>
              <a:rPr lang="en" sz="2100">
                <a:latin typeface="Bebas Neue"/>
                <a:ea typeface="Bebas Neue"/>
                <a:cs typeface="Bebas Neue"/>
                <a:sym typeface="Bebas Neue"/>
              </a:rPr>
              <a:t>Singapore familiar with technological innovation</a:t>
            </a:r>
            <a:endParaRPr sz="2100">
              <a:latin typeface="Bebas Neue"/>
              <a:ea typeface="Bebas Neue"/>
              <a:cs typeface="Bebas Neue"/>
              <a:sym typeface="Bebas Neue"/>
            </a:endParaRPr>
          </a:p>
          <a:p>
            <a:pPr indent="-361950" lvl="1" marL="914400" rtl="0" algn="l">
              <a:lnSpc>
                <a:spcPct val="100000"/>
              </a:lnSpc>
              <a:spcBef>
                <a:spcPts val="0"/>
              </a:spcBef>
              <a:spcAft>
                <a:spcPts val="0"/>
              </a:spcAft>
              <a:buSzPts val="2100"/>
              <a:buFont typeface="Bebas Neue"/>
              <a:buChar char="-"/>
            </a:pPr>
            <a:r>
              <a:rPr lang="en" sz="2100">
                <a:latin typeface="Bebas Neue"/>
                <a:ea typeface="Bebas Neue"/>
                <a:cs typeface="Bebas Neue"/>
                <a:sym typeface="Bebas Neue"/>
              </a:rPr>
              <a:t>reputation as a core center of technology and finance</a:t>
            </a:r>
            <a:endParaRPr sz="2100"/>
          </a:p>
          <a:p>
            <a:pPr indent="-361950" lvl="1" marL="914400" rtl="0" algn="l">
              <a:lnSpc>
                <a:spcPct val="100000"/>
              </a:lnSpc>
              <a:spcBef>
                <a:spcPts val="0"/>
              </a:spcBef>
              <a:spcAft>
                <a:spcPts val="0"/>
              </a:spcAft>
              <a:buSzPts val="2100"/>
              <a:buFont typeface="Bebas Neue"/>
              <a:buChar char="-"/>
            </a:pPr>
            <a:r>
              <a:rPr lang="en" sz="2100">
                <a:latin typeface="Bebas Neue"/>
                <a:ea typeface="Bebas Neue"/>
                <a:cs typeface="Bebas Neue"/>
                <a:sym typeface="Bebas Neue"/>
              </a:rPr>
              <a:t>automation in transportation, healthcare, or general tech services</a:t>
            </a:r>
            <a:endParaRPr sz="2100">
              <a:latin typeface="Bebas Neue"/>
              <a:ea typeface="Bebas Neue"/>
              <a:cs typeface="Bebas Neue"/>
              <a:sym typeface="Bebas Neue"/>
            </a:endParaRPr>
          </a:p>
          <a:p>
            <a:pPr indent="0" lvl="0" marL="0" rtl="0" algn="l">
              <a:lnSpc>
                <a:spcPct val="100000"/>
              </a:lnSpc>
              <a:spcBef>
                <a:spcPts val="0"/>
              </a:spcBef>
              <a:spcAft>
                <a:spcPts val="0"/>
              </a:spcAft>
              <a:buNone/>
            </a:pPr>
            <a:r>
              <a:rPr lang="en" sz="2100">
                <a:latin typeface="Bebas Neue"/>
                <a:ea typeface="Bebas Neue"/>
                <a:cs typeface="Bebas Neue"/>
                <a:sym typeface="Bebas Neue"/>
              </a:rPr>
              <a:t>- general weariness amongst working population</a:t>
            </a:r>
            <a:endParaRPr sz="2100">
              <a:latin typeface="Bebas Neue"/>
              <a:ea typeface="Bebas Neue"/>
              <a:cs typeface="Bebas Neue"/>
              <a:sym typeface="Bebas Neue"/>
            </a:endParaRPr>
          </a:p>
          <a:p>
            <a:pPr indent="0" lvl="0" marL="0" rtl="0" algn="l">
              <a:lnSpc>
                <a:spcPct val="100000"/>
              </a:lnSpc>
              <a:spcBef>
                <a:spcPts val="0"/>
              </a:spcBef>
              <a:spcAft>
                <a:spcPts val="0"/>
              </a:spcAft>
              <a:buNone/>
            </a:pPr>
            <a:r>
              <a:rPr lang="en" sz="2100">
                <a:latin typeface="Bebas Neue"/>
                <a:ea typeface="Bebas Neue"/>
                <a:cs typeface="Bebas Neue"/>
                <a:sym typeface="Bebas Neue"/>
              </a:rPr>
              <a:t>- Shows that our AI System for Marriott would most likely be welcomed considering AI familiarity </a:t>
            </a:r>
            <a:endParaRPr sz="2100">
              <a:latin typeface="Bebas Neue"/>
              <a:ea typeface="Bebas Neue"/>
              <a:cs typeface="Bebas Neue"/>
              <a:sym typeface="Bebas Neue"/>
            </a:endParaRPr>
          </a:p>
          <a:p>
            <a:pPr indent="0" lvl="0" marL="0" rtl="0" algn="l">
              <a:lnSpc>
                <a:spcPct val="100000"/>
              </a:lnSpc>
              <a:spcBef>
                <a:spcPts val="0"/>
              </a:spcBef>
              <a:spcAft>
                <a:spcPts val="0"/>
              </a:spcAft>
              <a:buNone/>
            </a:pPr>
            <a:r>
              <a:rPr lang="en" sz="2100">
                <a:latin typeface="Bebas Neue"/>
                <a:ea typeface="Bebas Neue"/>
                <a:cs typeface="Bebas Neue"/>
                <a:sym typeface="Bebas Neue"/>
              </a:rPr>
              <a:t>- Affects the jobs of the concierges/Other hotel workers, who might lose their jobs to automation </a:t>
            </a:r>
            <a:endParaRPr sz="2100">
              <a:latin typeface="Bebas Neue"/>
              <a:ea typeface="Bebas Neue"/>
              <a:cs typeface="Bebas Neue"/>
              <a:sym typeface="Bebas Neue"/>
            </a:endParaRPr>
          </a:p>
          <a:p>
            <a:pPr indent="0" lvl="0" marL="914400" rtl="0" algn="l">
              <a:spcBef>
                <a:spcPts val="0"/>
              </a:spcBef>
              <a:spcAft>
                <a:spcPts val="0"/>
              </a:spcAft>
              <a:buNone/>
            </a:pPr>
            <a:r>
              <a:t/>
            </a:r>
            <a:endParaRPr/>
          </a:p>
        </p:txBody>
      </p:sp>
      <p:sp>
        <p:nvSpPr>
          <p:cNvPr id="221" name="Google Shape;221;p38"/>
          <p:cNvSpPr txBox="1"/>
          <p:nvPr>
            <p:ph idx="9" type="title"/>
          </p:nvPr>
        </p:nvSpPr>
        <p:spPr>
          <a:xfrm>
            <a:off x="377825" y="349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Bebas Neue"/>
                <a:ea typeface="Bebas Neue"/>
                <a:cs typeface="Bebas Neue"/>
                <a:sym typeface="Bebas Neue"/>
              </a:rPr>
              <a:t>SINGAPORE</a:t>
            </a:r>
            <a:r>
              <a:rPr b="1" lang="en" sz="4000">
                <a:latin typeface="Bebas Neue"/>
                <a:ea typeface="Bebas Neue"/>
                <a:cs typeface="Bebas Neue"/>
                <a:sym typeface="Bebas Neue"/>
              </a:rPr>
              <a:t> &amp; AI</a:t>
            </a:r>
            <a:endParaRPr sz="4000">
              <a:latin typeface="Bebas Neue"/>
              <a:ea typeface="Bebas Neue"/>
              <a:cs typeface="Bebas Neue"/>
              <a:sym typeface="Bebas Neue"/>
            </a:endParaRPr>
          </a:p>
        </p:txBody>
      </p:sp>
      <p:pic>
        <p:nvPicPr>
          <p:cNvPr id="222" name="Google Shape;222;p38"/>
          <p:cNvPicPr preferRelativeResize="0"/>
          <p:nvPr/>
        </p:nvPicPr>
        <p:blipFill>
          <a:blip r:embed="rId3">
            <a:alphaModFix/>
          </a:blip>
          <a:stretch>
            <a:fillRect/>
          </a:stretch>
        </p:blipFill>
        <p:spPr>
          <a:xfrm>
            <a:off x="7152850" y="1175675"/>
            <a:ext cx="1549226" cy="1117130"/>
          </a:xfrm>
          <a:prstGeom prst="rect">
            <a:avLst/>
          </a:prstGeom>
          <a:noFill/>
          <a:ln cap="flat" cmpd="sng" w="28575">
            <a:solidFill>
              <a:srgbClr val="9E9E9E"/>
            </a:solidFill>
            <a:prstDash val="solid"/>
            <a:round/>
            <a:headEnd len="sm" w="sm" type="none"/>
            <a:tailEnd len="sm" w="sm" type="none"/>
          </a:ln>
        </p:spPr>
      </p:pic>
      <p:pic>
        <p:nvPicPr>
          <p:cNvPr id="223" name="Google Shape;223;p38"/>
          <p:cNvPicPr preferRelativeResize="0"/>
          <p:nvPr/>
        </p:nvPicPr>
        <p:blipFill>
          <a:blip r:embed="rId4">
            <a:alphaModFix/>
          </a:blip>
          <a:stretch>
            <a:fillRect/>
          </a:stretch>
        </p:blipFill>
        <p:spPr>
          <a:xfrm>
            <a:off x="7152848" y="2702525"/>
            <a:ext cx="1549224" cy="1117125"/>
          </a:xfrm>
          <a:prstGeom prst="rect">
            <a:avLst/>
          </a:prstGeom>
          <a:noFill/>
          <a:ln cap="flat" cmpd="sng" w="28575">
            <a:solidFill>
              <a:srgbClr val="21212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3816850" y="2624100"/>
            <a:ext cx="43602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400">
                <a:latin typeface="Bebas Neue"/>
                <a:ea typeface="Bebas Neue"/>
                <a:cs typeface="Bebas Neue"/>
                <a:sym typeface="Bebas Neue"/>
              </a:rPr>
              <a:t>Tourism &amp; Singapore</a:t>
            </a:r>
            <a:endParaRPr sz="5400">
              <a:latin typeface="Bebas Neue"/>
              <a:ea typeface="Bebas Neue"/>
              <a:cs typeface="Bebas Neue"/>
              <a:sym typeface="Bebas Neue"/>
            </a:endParaRPr>
          </a:p>
        </p:txBody>
      </p:sp>
      <p:pic>
        <p:nvPicPr>
          <p:cNvPr id="229" name="Google Shape;229;p39"/>
          <p:cNvPicPr preferRelativeResize="0"/>
          <p:nvPr/>
        </p:nvPicPr>
        <p:blipFill rotWithShape="1">
          <a:blip r:embed="rId3">
            <a:alphaModFix/>
          </a:blip>
          <a:srcRect b="0" l="14335" r="14342" t="0"/>
          <a:stretch/>
        </p:blipFill>
        <p:spPr>
          <a:xfrm>
            <a:off x="793150" y="348250"/>
            <a:ext cx="3023699" cy="4260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idx="1" type="body"/>
          </p:nvPr>
        </p:nvSpPr>
        <p:spPr>
          <a:xfrm>
            <a:off x="483400" y="1754475"/>
            <a:ext cx="3910200" cy="1236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Bebas Neue"/>
              <a:buAutoNum type="arabicPeriod"/>
            </a:pPr>
            <a:r>
              <a:rPr lang="en" sz="2400">
                <a:latin typeface="Bebas Neue"/>
                <a:ea typeface="Bebas Neue"/>
                <a:cs typeface="Bebas Neue"/>
                <a:sym typeface="Bebas Neue"/>
              </a:rPr>
              <a:t>One of only three city-states</a:t>
            </a:r>
            <a:endParaRPr sz="2400">
              <a:latin typeface="Bebas Neue"/>
              <a:ea typeface="Bebas Neue"/>
              <a:cs typeface="Bebas Neue"/>
              <a:sym typeface="Bebas Neue"/>
            </a:endParaRPr>
          </a:p>
          <a:p>
            <a:pPr indent="-381000" lvl="1" marL="914400" rtl="0" algn="l">
              <a:spcBef>
                <a:spcPts val="0"/>
              </a:spcBef>
              <a:spcAft>
                <a:spcPts val="0"/>
              </a:spcAft>
              <a:buSzPts val="2400"/>
              <a:buFont typeface="Bebas Neue"/>
              <a:buAutoNum type="alphaLcPeriod"/>
            </a:pPr>
            <a:r>
              <a:rPr lang="en" sz="2400">
                <a:latin typeface="Bebas Neue"/>
                <a:ea typeface="Bebas Neue"/>
                <a:cs typeface="Bebas Neue"/>
                <a:sym typeface="Bebas Neue"/>
              </a:rPr>
              <a:t>Other being monaco and vatican </a:t>
            </a:r>
            <a:endParaRPr sz="2400">
              <a:latin typeface="Bebas Neue"/>
              <a:ea typeface="Bebas Neue"/>
              <a:cs typeface="Bebas Neue"/>
              <a:sym typeface="Bebas Neue"/>
            </a:endParaRPr>
          </a:p>
          <a:p>
            <a:pPr indent="-381000" lvl="0" marL="457200" rtl="0" algn="l">
              <a:spcBef>
                <a:spcPts val="0"/>
              </a:spcBef>
              <a:spcAft>
                <a:spcPts val="0"/>
              </a:spcAft>
              <a:buSzPts val="2400"/>
              <a:buFont typeface="Bebas Neue"/>
              <a:buAutoNum type="arabicPeriod"/>
            </a:pPr>
            <a:r>
              <a:rPr lang="en" sz="2400">
                <a:latin typeface="Bebas Neue"/>
                <a:ea typeface="Bebas Neue"/>
                <a:cs typeface="Bebas Neue"/>
                <a:sym typeface="Bebas Neue"/>
              </a:rPr>
              <a:t>Population is only about 5.4M</a:t>
            </a:r>
            <a:endParaRPr sz="2400">
              <a:latin typeface="Bebas Neue"/>
              <a:ea typeface="Bebas Neue"/>
              <a:cs typeface="Bebas Neue"/>
              <a:sym typeface="Bebas Neue"/>
            </a:endParaRPr>
          </a:p>
          <a:p>
            <a:pPr indent="-381000" lvl="0" marL="457200" rtl="0" algn="l">
              <a:spcBef>
                <a:spcPts val="0"/>
              </a:spcBef>
              <a:spcAft>
                <a:spcPts val="0"/>
              </a:spcAft>
              <a:buSzPts val="2400"/>
              <a:buFont typeface="Bebas Neue"/>
              <a:buAutoNum type="arabicPeriod"/>
            </a:pPr>
            <a:r>
              <a:rPr lang="en" sz="2400">
                <a:latin typeface="Bebas Neue"/>
                <a:ea typeface="Bebas Neue"/>
                <a:cs typeface="Bebas Neue"/>
                <a:sym typeface="Bebas Neue"/>
              </a:rPr>
              <a:t>Known for being a financial center</a:t>
            </a:r>
            <a:endParaRPr sz="2400">
              <a:latin typeface="Bebas Neue"/>
              <a:ea typeface="Bebas Neue"/>
              <a:cs typeface="Bebas Neue"/>
              <a:sym typeface="Bebas Neue"/>
            </a:endParaRPr>
          </a:p>
        </p:txBody>
      </p:sp>
      <p:sp>
        <p:nvSpPr>
          <p:cNvPr id="235" name="Google Shape;235;p40"/>
          <p:cNvSpPr txBox="1"/>
          <p:nvPr>
            <p:ph type="title"/>
          </p:nvPr>
        </p:nvSpPr>
        <p:spPr>
          <a:xfrm>
            <a:off x="605375" y="1002975"/>
            <a:ext cx="3910200" cy="75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City-State</a:t>
            </a:r>
            <a:endParaRPr>
              <a:latin typeface="Bebas Neue"/>
              <a:ea typeface="Bebas Neue"/>
              <a:cs typeface="Bebas Neue"/>
              <a:sym typeface="Bebas Neue"/>
            </a:endParaRPr>
          </a:p>
        </p:txBody>
      </p:sp>
      <p:pic>
        <p:nvPicPr>
          <p:cNvPr id="236" name="Google Shape;236;p40"/>
          <p:cNvPicPr preferRelativeResize="0"/>
          <p:nvPr/>
        </p:nvPicPr>
        <p:blipFill rotWithShape="1">
          <a:blip r:embed="rId3">
            <a:alphaModFix/>
          </a:blip>
          <a:srcRect b="5634" l="0" r="0" t="5634"/>
          <a:stretch/>
        </p:blipFill>
        <p:spPr>
          <a:xfrm>
            <a:off x="5081225" y="624725"/>
            <a:ext cx="3083024" cy="39837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798475" y="488175"/>
            <a:ext cx="3910200" cy="75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Tourism Sector</a:t>
            </a:r>
            <a:endParaRPr>
              <a:latin typeface="Bebas Neue"/>
              <a:ea typeface="Bebas Neue"/>
              <a:cs typeface="Bebas Neue"/>
              <a:sym typeface="Bebas Neue"/>
            </a:endParaRPr>
          </a:p>
        </p:txBody>
      </p:sp>
      <p:sp>
        <p:nvSpPr>
          <p:cNvPr id="242" name="Google Shape;242;p41"/>
          <p:cNvSpPr txBox="1"/>
          <p:nvPr>
            <p:ph idx="1" type="body"/>
          </p:nvPr>
        </p:nvSpPr>
        <p:spPr>
          <a:xfrm>
            <a:off x="605425" y="1122850"/>
            <a:ext cx="5094000" cy="3217800"/>
          </a:xfrm>
          <a:prstGeom prst="rect">
            <a:avLst/>
          </a:prstGeom>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Bebas Neue"/>
              <a:buAutoNum type="arabicPeriod"/>
            </a:pPr>
            <a:r>
              <a:rPr lang="en">
                <a:latin typeface="Bebas Neue"/>
                <a:ea typeface="Bebas Neue"/>
                <a:cs typeface="Bebas Neue"/>
                <a:sym typeface="Bebas Neue"/>
              </a:rPr>
              <a:t>Expecting to hit 12-14 million visitors by the end of 2023. </a:t>
            </a:r>
            <a:endParaRPr>
              <a:latin typeface="Bebas Neue"/>
              <a:ea typeface="Bebas Neue"/>
              <a:cs typeface="Bebas Neue"/>
              <a:sym typeface="Bebas Neue"/>
            </a:endParaRPr>
          </a:p>
          <a:p>
            <a:pPr indent="-330200" lvl="0" marL="457200" rtl="0" algn="l">
              <a:spcBef>
                <a:spcPts val="0"/>
              </a:spcBef>
              <a:spcAft>
                <a:spcPts val="0"/>
              </a:spcAft>
              <a:buSzPts val="1600"/>
              <a:buFont typeface="Bebas Neue"/>
              <a:buAutoNum type="arabicPeriod"/>
            </a:pPr>
            <a:r>
              <a:rPr lang="en">
                <a:latin typeface="Bebas Neue"/>
                <a:ea typeface="Bebas Neue"/>
                <a:cs typeface="Bebas Neue"/>
                <a:sym typeface="Bebas Neue"/>
              </a:rPr>
              <a:t>Preferred step-over cities for many travellers connecting between europe and asia</a:t>
            </a:r>
            <a:endParaRPr>
              <a:latin typeface="Bebas Neue"/>
              <a:ea typeface="Bebas Neue"/>
              <a:cs typeface="Bebas Neue"/>
              <a:sym typeface="Bebas Neue"/>
            </a:endParaRPr>
          </a:p>
          <a:p>
            <a:pPr indent="-330200" lvl="0" marL="457200" rtl="0" algn="l">
              <a:spcBef>
                <a:spcPts val="0"/>
              </a:spcBef>
              <a:spcAft>
                <a:spcPts val="0"/>
              </a:spcAft>
              <a:buSzPts val="1600"/>
              <a:buFont typeface="Bebas Neue"/>
              <a:buAutoNum type="arabicPeriod"/>
            </a:pPr>
            <a:r>
              <a:rPr lang="en">
                <a:latin typeface="Bebas Neue"/>
                <a:ea typeface="Bebas Neue"/>
                <a:cs typeface="Bebas Neue"/>
                <a:sym typeface="Bebas Neue"/>
              </a:rPr>
              <a:t>Changi Airport is continuously voted as best airport in the world.</a:t>
            </a:r>
            <a:endParaRPr>
              <a:latin typeface="Bebas Neue"/>
              <a:ea typeface="Bebas Neue"/>
              <a:cs typeface="Bebas Neue"/>
              <a:sym typeface="Bebas Neue"/>
            </a:endParaRPr>
          </a:p>
          <a:p>
            <a:pPr indent="-330200" lvl="0" marL="457200" rtl="0" algn="l">
              <a:spcBef>
                <a:spcPts val="0"/>
              </a:spcBef>
              <a:spcAft>
                <a:spcPts val="0"/>
              </a:spcAft>
              <a:buSzPts val="1600"/>
              <a:buFont typeface="Bebas Neue"/>
              <a:buAutoNum type="arabicPeriod"/>
            </a:pPr>
            <a:r>
              <a:rPr lang="en">
                <a:latin typeface="Bebas Neue"/>
                <a:ea typeface="Bebas Neue"/>
                <a:cs typeface="Bebas Neue"/>
                <a:sym typeface="Bebas Neue"/>
              </a:rPr>
              <a:t>Known as “instant asia” because of its diversity and its inhabitants from all over asia.</a:t>
            </a:r>
            <a:endParaRPr>
              <a:latin typeface="Bebas Neue"/>
              <a:ea typeface="Bebas Neue"/>
              <a:cs typeface="Bebas Neue"/>
              <a:sym typeface="Bebas Neue"/>
            </a:endParaRPr>
          </a:p>
          <a:p>
            <a:pPr indent="-330200" lvl="0" marL="457200" rtl="0" algn="l">
              <a:spcBef>
                <a:spcPts val="0"/>
              </a:spcBef>
              <a:spcAft>
                <a:spcPts val="0"/>
              </a:spcAft>
              <a:buSzPts val="1600"/>
              <a:buFont typeface="Bebas Neue"/>
              <a:buAutoNum type="arabicPeriod"/>
            </a:pPr>
            <a:r>
              <a:rPr lang="en">
                <a:latin typeface="Bebas Neue"/>
                <a:ea typeface="Bebas Neue"/>
                <a:cs typeface="Bebas Neue"/>
                <a:sym typeface="Bebas Neue"/>
              </a:rPr>
              <a:t>Languages spoken include : English, Malay, Tamil, Mandarin</a:t>
            </a:r>
            <a:endParaRPr>
              <a:latin typeface="Bebas Neue"/>
              <a:ea typeface="Bebas Neue"/>
              <a:cs typeface="Bebas Neue"/>
              <a:sym typeface="Bebas Neue"/>
            </a:endParaRPr>
          </a:p>
          <a:p>
            <a:pPr indent="-330200" lvl="0" marL="457200" rtl="0" algn="l">
              <a:spcBef>
                <a:spcPts val="0"/>
              </a:spcBef>
              <a:spcAft>
                <a:spcPts val="0"/>
              </a:spcAft>
              <a:buSzPts val="1600"/>
              <a:buFont typeface="Bebas Neue"/>
              <a:buAutoNum type="arabicPeriod"/>
            </a:pPr>
            <a:r>
              <a:rPr lang="en">
                <a:latin typeface="Bebas Neue"/>
                <a:ea typeface="Bebas Neue"/>
                <a:cs typeface="Bebas Neue"/>
                <a:sym typeface="Bebas Neue"/>
              </a:rPr>
              <a:t>Serves as HQ for more than 500 fortune 500 companies</a:t>
            </a:r>
            <a:endParaRPr>
              <a:latin typeface="Bebas Neue"/>
              <a:ea typeface="Bebas Neue"/>
              <a:cs typeface="Bebas Neue"/>
              <a:sym typeface="Bebas Neue"/>
            </a:endParaRPr>
          </a:p>
          <a:p>
            <a:pPr indent="-342900" lvl="0" marL="457200" rtl="0" algn="l">
              <a:spcBef>
                <a:spcPts val="0"/>
              </a:spcBef>
              <a:spcAft>
                <a:spcPts val="0"/>
              </a:spcAft>
              <a:buSzPts val="1800"/>
              <a:buFont typeface="Bebas Neue"/>
              <a:buAutoNum type="arabicPeriod"/>
            </a:pPr>
            <a:r>
              <a:rPr lang="en">
                <a:solidFill>
                  <a:srgbClr val="5E5E5E"/>
                </a:solidFill>
                <a:highlight>
                  <a:srgbClr val="FFFFFF"/>
                </a:highlight>
                <a:latin typeface="Bebas Neue"/>
                <a:ea typeface="Bebas Neue"/>
                <a:cs typeface="Bebas Neue"/>
                <a:sym typeface="Bebas Neue"/>
              </a:rPr>
              <a:t>fourth in terms of the number of ultra-rich residents</a:t>
            </a:r>
            <a:endParaRPr sz="2000">
              <a:latin typeface="Bebas Neue"/>
              <a:ea typeface="Bebas Neue"/>
              <a:cs typeface="Bebas Neue"/>
              <a:sym typeface="Bebas Neue"/>
            </a:endParaRPr>
          </a:p>
        </p:txBody>
      </p:sp>
      <p:sp>
        <p:nvSpPr>
          <p:cNvPr id="243" name="Google Shape;243;p41"/>
          <p:cNvSpPr txBox="1"/>
          <p:nvPr/>
        </p:nvSpPr>
        <p:spPr>
          <a:xfrm>
            <a:off x="6320025" y="844675"/>
            <a:ext cx="24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iro"/>
              <a:ea typeface="Cairo"/>
              <a:cs typeface="Cairo"/>
              <a:sym typeface="Cairo"/>
            </a:endParaRPr>
          </a:p>
        </p:txBody>
      </p:sp>
      <p:pic>
        <p:nvPicPr>
          <p:cNvPr id="244" name="Google Shape;244;p41"/>
          <p:cNvPicPr preferRelativeResize="0"/>
          <p:nvPr/>
        </p:nvPicPr>
        <p:blipFill>
          <a:blip r:embed="rId3">
            <a:alphaModFix/>
          </a:blip>
          <a:stretch>
            <a:fillRect/>
          </a:stretch>
        </p:blipFill>
        <p:spPr>
          <a:xfrm>
            <a:off x="6105250" y="1397275"/>
            <a:ext cx="2886350" cy="19257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idx="1" type="body"/>
          </p:nvPr>
        </p:nvSpPr>
        <p:spPr>
          <a:xfrm>
            <a:off x="236300" y="1240875"/>
            <a:ext cx="8263200" cy="338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Analytical AI</a:t>
            </a:r>
            <a:endParaRPr sz="1600">
              <a:latin typeface="Bebas Neue"/>
              <a:ea typeface="Bebas Neue"/>
              <a:cs typeface="Bebas Neue"/>
              <a:sym typeface="Bebas Neue"/>
            </a:endParaRPr>
          </a:p>
          <a:p>
            <a:pPr indent="-330200" lvl="1" marL="914400" rtl="0" algn="l">
              <a:spcBef>
                <a:spcPts val="0"/>
              </a:spcBef>
              <a:spcAft>
                <a:spcPts val="0"/>
              </a:spcAft>
              <a:buSzPts val="1600"/>
              <a:buFont typeface="Bebas Neue"/>
              <a:buChar char="-"/>
            </a:pPr>
            <a:r>
              <a:rPr lang="en" sz="1600">
                <a:latin typeface="Bebas Neue"/>
                <a:ea typeface="Bebas Neue"/>
                <a:cs typeface="Bebas Neue"/>
                <a:sym typeface="Bebas Neue"/>
              </a:rPr>
              <a:t>used to predict busy and low seasons for the hotels, using the data to maximize revenue</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Chatbots</a:t>
            </a:r>
            <a:endParaRPr sz="1600">
              <a:latin typeface="Bebas Neue"/>
              <a:ea typeface="Bebas Neue"/>
              <a:cs typeface="Bebas Neue"/>
              <a:sym typeface="Bebas Neue"/>
            </a:endParaRPr>
          </a:p>
          <a:p>
            <a:pPr indent="-330200" lvl="1" marL="914400" rtl="0" algn="l">
              <a:spcBef>
                <a:spcPts val="0"/>
              </a:spcBef>
              <a:spcAft>
                <a:spcPts val="0"/>
              </a:spcAft>
              <a:buSzPts val="1600"/>
              <a:buFont typeface="Bebas Neue"/>
              <a:buChar char="-"/>
            </a:pPr>
            <a:r>
              <a:rPr lang="en" sz="1600">
                <a:latin typeface="Bebas Neue"/>
                <a:ea typeface="Bebas Neue"/>
                <a:cs typeface="Bebas Neue"/>
                <a:sym typeface="Bebas Neue"/>
              </a:rPr>
              <a:t>Hotels use AI-powered chatbots to handle customer inquiries, provide information, and help with bookings, often through social media or their own websites</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Personalization</a:t>
            </a:r>
            <a:endParaRPr sz="1600">
              <a:latin typeface="Bebas Neue"/>
              <a:ea typeface="Bebas Neue"/>
              <a:cs typeface="Bebas Neue"/>
              <a:sym typeface="Bebas Neue"/>
            </a:endParaRPr>
          </a:p>
          <a:p>
            <a:pPr indent="-330200" lvl="1" marL="914400" rtl="0" algn="l">
              <a:spcBef>
                <a:spcPts val="0"/>
              </a:spcBef>
              <a:spcAft>
                <a:spcPts val="0"/>
              </a:spcAft>
              <a:buSzPts val="1600"/>
              <a:buFont typeface="Bebas Neue"/>
              <a:buChar char="-"/>
            </a:pPr>
            <a:r>
              <a:rPr lang="en" sz="1600">
                <a:latin typeface="Bebas Neue"/>
                <a:ea typeface="Bebas Neue"/>
                <a:cs typeface="Bebas Neue"/>
                <a:sym typeface="Bebas Neue"/>
              </a:rPr>
              <a:t>AI algorithms analyze guest preferences and data to provide personalized recommendations for room selection, dining options, and local attractions</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Facial recognition</a:t>
            </a:r>
            <a:endParaRPr sz="1600">
              <a:latin typeface="Bebas Neue"/>
              <a:ea typeface="Bebas Neue"/>
              <a:cs typeface="Bebas Neue"/>
              <a:sym typeface="Bebas Neue"/>
            </a:endParaRPr>
          </a:p>
          <a:p>
            <a:pPr indent="-330200" lvl="1" marL="914400" rtl="0" algn="l">
              <a:spcBef>
                <a:spcPts val="0"/>
              </a:spcBef>
              <a:spcAft>
                <a:spcPts val="0"/>
              </a:spcAft>
              <a:buSzPts val="1600"/>
              <a:buFont typeface="Bebas Neue"/>
              <a:buChar char="-"/>
            </a:pPr>
            <a:r>
              <a:rPr lang="en" sz="1600">
                <a:latin typeface="Bebas Neue"/>
                <a:ea typeface="Bebas Neue"/>
                <a:cs typeface="Bebas Neue"/>
                <a:sym typeface="Bebas Neue"/>
              </a:rPr>
              <a:t>Some hotels use AI-powered facial recognition systems for check-in, check-out, and security purposes</a:t>
            </a:r>
            <a:endParaRPr sz="1600">
              <a:latin typeface="Bebas Neue"/>
              <a:ea typeface="Bebas Neue"/>
              <a:cs typeface="Bebas Neue"/>
              <a:sym typeface="Bebas Neue"/>
            </a:endParaRPr>
          </a:p>
          <a:p>
            <a:pPr indent="-330200" lvl="0" marL="457200" rtl="0" algn="l">
              <a:spcBef>
                <a:spcPts val="0"/>
              </a:spcBef>
              <a:spcAft>
                <a:spcPts val="0"/>
              </a:spcAft>
              <a:buSzPts val="1600"/>
              <a:buFont typeface="Bebas Neue"/>
              <a:buChar char="-"/>
            </a:pPr>
            <a:r>
              <a:rPr lang="en" sz="1600">
                <a:latin typeface="Bebas Neue"/>
                <a:ea typeface="Bebas Neue"/>
                <a:cs typeface="Bebas Neue"/>
                <a:sym typeface="Bebas Neue"/>
              </a:rPr>
              <a:t>Housekeeping and maintenance</a:t>
            </a:r>
            <a:endParaRPr sz="1600">
              <a:latin typeface="Bebas Neue"/>
              <a:ea typeface="Bebas Neue"/>
              <a:cs typeface="Bebas Neue"/>
              <a:sym typeface="Bebas Neue"/>
            </a:endParaRPr>
          </a:p>
          <a:p>
            <a:pPr indent="-330200" lvl="1" marL="914400" rtl="0" algn="l">
              <a:spcBef>
                <a:spcPts val="0"/>
              </a:spcBef>
              <a:spcAft>
                <a:spcPts val="0"/>
              </a:spcAft>
              <a:buSzPts val="1600"/>
              <a:buFont typeface="Bebas Neue"/>
              <a:buChar char="-"/>
            </a:pPr>
            <a:r>
              <a:rPr lang="en" sz="1600">
                <a:latin typeface="Bebas Neue"/>
                <a:ea typeface="Bebas Neue"/>
                <a:cs typeface="Bebas Neue"/>
                <a:sym typeface="Bebas Neue"/>
              </a:rPr>
              <a:t>AI can predict when rooms will need cleaning or when equipment requires maintenance, improving efficiency and reducing costs</a:t>
            </a:r>
            <a:endParaRPr sz="1600">
              <a:latin typeface="Bebas Neue"/>
              <a:ea typeface="Bebas Neue"/>
              <a:cs typeface="Bebas Neue"/>
              <a:sym typeface="Bebas Neue"/>
            </a:endParaRPr>
          </a:p>
        </p:txBody>
      </p:sp>
      <p:sp>
        <p:nvSpPr>
          <p:cNvPr id="250" name="Google Shape;250;p42"/>
          <p:cNvSpPr txBox="1"/>
          <p:nvPr>
            <p:ph type="title"/>
          </p:nvPr>
        </p:nvSpPr>
        <p:spPr>
          <a:xfrm>
            <a:off x="515900" y="376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Bebas Neue"/>
                <a:ea typeface="Bebas Neue"/>
                <a:cs typeface="Bebas Neue"/>
                <a:sym typeface="Bebas Neue"/>
              </a:rPr>
              <a:t>Types of AI</a:t>
            </a:r>
            <a:endParaRPr sz="4000">
              <a:latin typeface="Bebas Neue"/>
              <a:ea typeface="Bebas Neue"/>
              <a:cs typeface="Bebas Neue"/>
              <a:sym typeface="Bebas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idx="1" type="body"/>
          </p:nvPr>
        </p:nvSpPr>
        <p:spPr>
          <a:xfrm>
            <a:off x="265600" y="1384275"/>
            <a:ext cx="8263200" cy="338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Bebas Neue"/>
              <a:buChar char="-"/>
            </a:pPr>
            <a:r>
              <a:rPr lang="en">
                <a:latin typeface="Bebas Neue"/>
                <a:ea typeface="Bebas Neue"/>
                <a:cs typeface="Bebas Neue"/>
                <a:sym typeface="Bebas Neue"/>
              </a:rPr>
              <a:t>People sometimes get frustrated with technology because it can’t handle certain niche requests</a:t>
            </a:r>
            <a:endParaRPr>
              <a:latin typeface="Bebas Neue"/>
              <a:ea typeface="Bebas Neue"/>
              <a:cs typeface="Bebas Neue"/>
              <a:sym typeface="Bebas Neue"/>
            </a:endParaRPr>
          </a:p>
          <a:p>
            <a:pPr indent="-317500" lvl="1" marL="914400" rtl="0" algn="l">
              <a:spcBef>
                <a:spcPts val="0"/>
              </a:spcBef>
              <a:spcAft>
                <a:spcPts val="0"/>
              </a:spcAft>
              <a:buSzPts val="1400"/>
              <a:buFont typeface="Bebas Neue"/>
              <a:buChar char="-"/>
            </a:pPr>
            <a:r>
              <a:rPr lang="en">
                <a:latin typeface="Bebas Neue"/>
                <a:ea typeface="Bebas Neue"/>
                <a:cs typeface="Bebas Neue"/>
                <a:sym typeface="Bebas Neue"/>
              </a:rPr>
              <a:t>IE if someone has a weird issue with their account</a:t>
            </a:r>
            <a:br>
              <a:rPr lang="en">
                <a:latin typeface="Bebas Neue"/>
                <a:ea typeface="Bebas Neue"/>
                <a:cs typeface="Bebas Neue"/>
                <a:sym typeface="Bebas Neue"/>
              </a:rPr>
            </a:br>
            <a:endParaRPr>
              <a:latin typeface="Bebas Neue"/>
              <a:ea typeface="Bebas Neue"/>
              <a:cs typeface="Bebas Neue"/>
              <a:sym typeface="Bebas Neue"/>
            </a:endParaRPr>
          </a:p>
          <a:p>
            <a:pPr indent="-317500" lvl="0" marL="457200" rtl="0" algn="l">
              <a:spcBef>
                <a:spcPts val="0"/>
              </a:spcBef>
              <a:spcAft>
                <a:spcPts val="0"/>
              </a:spcAft>
              <a:buSzPts val="1400"/>
              <a:buFont typeface="Bebas Neue"/>
              <a:buChar char="-"/>
            </a:pPr>
            <a:r>
              <a:rPr lang="en">
                <a:latin typeface="Bebas Neue"/>
                <a:ea typeface="Bebas Neue"/>
                <a:cs typeface="Bebas Neue"/>
                <a:sym typeface="Bebas Neue"/>
              </a:rPr>
              <a:t>It feels less personal to interact with a machine than another human being</a:t>
            </a:r>
            <a:br>
              <a:rPr lang="en">
                <a:latin typeface="Bebas Neue"/>
                <a:ea typeface="Bebas Neue"/>
                <a:cs typeface="Bebas Neue"/>
                <a:sym typeface="Bebas Neue"/>
              </a:rPr>
            </a:br>
            <a:endParaRPr>
              <a:latin typeface="Bebas Neue"/>
              <a:ea typeface="Bebas Neue"/>
              <a:cs typeface="Bebas Neue"/>
              <a:sym typeface="Bebas Neue"/>
            </a:endParaRPr>
          </a:p>
          <a:p>
            <a:pPr indent="-317500" lvl="0" marL="457200" rtl="0" algn="l">
              <a:spcBef>
                <a:spcPts val="0"/>
              </a:spcBef>
              <a:spcAft>
                <a:spcPts val="0"/>
              </a:spcAft>
              <a:buSzPts val="1400"/>
              <a:buFont typeface="Bebas Neue"/>
              <a:buChar char="-"/>
            </a:pPr>
            <a:r>
              <a:rPr lang="en">
                <a:latin typeface="Bebas Neue"/>
                <a:ea typeface="Bebas Neue"/>
                <a:cs typeface="Bebas Neue"/>
                <a:sym typeface="Bebas Neue"/>
              </a:rPr>
              <a:t>For things such as facial recognition, it requires you to trust the hotel with biometric data which can make people uncomfortable and also puts more liability on the hotel</a:t>
            </a:r>
            <a:br>
              <a:rPr lang="en">
                <a:latin typeface="Bebas Neue"/>
                <a:ea typeface="Bebas Neue"/>
                <a:cs typeface="Bebas Neue"/>
                <a:sym typeface="Bebas Neue"/>
              </a:rPr>
            </a:br>
            <a:endParaRPr>
              <a:latin typeface="Bebas Neue"/>
              <a:ea typeface="Bebas Neue"/>
              <a:cs typeface="Bebas Neue"/>
              <a:sym typeface="Bebas Neue"/>
            </a:endParaRPr>
          </a:p>
          <a:p>
            <a:pPr indent="-317500" lvl="0" marL="457200" rtl="0" algn="l">
              <a:spcBef>
                <a:spcPts val="0"/>
              </a:spcBef>
              <a:spcAft>
                <a:spcPts val="0"/>
              </a:spcAft>
              <a:buSzPts val="1400"/>
              <a:buFont typeface="Bebas Neue"/>
              <a:buChar char="-"/>
            </a:pPr>
            <a:r>
              <a:rPr lang="en">
                <a:latin typeface="Bebas Neue"/>
                <a:ea typeface="Bebas Neue"/>
                <a:cs typeface="Bebas Neue"/>
                <a:sym typeface="Bebas Neue"/>
              </a:rPr>
              <a:t>Initial financial investment can be high in the hospitality / hotel industry</a:t>
            </a:r>
            <a:endParaRPr>
              <a:latin typeface="Bebas Neue"/>
              <a:ea typeface="Bebas Neue"/>
              <a:cs typeface="Bebas Neue"/>
              <a:sym typeface="Bebas Neue"/>
            </a:endParaRPr>
          </a:p>
          <a:p>
            <a:pPr indent="-317500" lvl="1" marL="914400" rtl="0" algn="l">
              <a:spcBef>
                <a:spcPts val="0"/>
              </a:spcBef>
              <a:spcAft>
                <a:spcPts val="0"/>
              </a:spcAft>
              <a:buSzPts val="1400"/>
              <a:buFont typeface="Bebas Neue"/>
              <a:buChar char="-"/>
            </a:pPr>
            <a:r>
              <a:rPr lang="en">
                <a:latin typeface="Bebas Neue"/>
                <a:ea typeface="Bebas Neue"/>
                <a:cs typeface="Bebas Neue"/>
                <a:sym typeface="Bebas Neue"/>
              </a:rPr>
              <a:t>Even if you outsource it, the amount of requests it needs to handle, tech that needs to be installed, and data it needs to be trained on all add up the costs</a:t>
            </a:r>
            <a:br>
              <a:rPr lang="en">
                <a:latin typeface="Bebas Neue"/>
                <a:ea typeface="Bebas Neue"/>
                <a:cs typeface="Bebas Neue"/>
                <a:sym typeface="Bebas Neue"/>
              </a:rPr>
            </a:br>
            <a:endParaRPr>
              <a:latin typeface="Bebas Neue"/>
              <a:ea typeface="Bebas Neue"/>
              <a:cs typeface="Bebas Neue"/>
              <a:sym typeface="Bebas Neue"/>
            </a:endParaRPr>
          </a:p>
          <a:p>
            <a:pPr indent="-317500" lvl="0" marL="457200" rtl="0" algn="l">
              <a:spcBef>
                <a:spcPts val="0"/>
              </a:spcBef>
              <a:spcAft>
                <a:spcPts val="0"/>
              </a:spcAft>
              <a:buSzPts val="1400"/>
              <a:buFont typeface="Bebas Neue"/>
              <a:buChar char="-"/>
            </a:pPr>
            <a:r>
              <a:rPr lang="en">
                <a:latin typeface="Bebas Neue"/>
                <a:ea typeface="Bebas Neue"/>
                <a:cs typeface="Bebas Neue"/>
                <a:sym typeface="Bebas Neue"/>
              </a:rPr>
              <a:t>Possibility for it to be fed / trained on bad data, making it perform worse (where as if a human makes a mistake, it is easy to correct it an AI will take much longer to learn a correction)</a:t>
            </a:r>
            <a:endParaRPr>
              <a:latin typeface="Bebas Neue"/>
              <a:ea typeface="Bebas Neue"/>
              <a:cs typeface="Bebas Neue"/>
              <a:sym typeface="Bebas Neue"/>
            </a:endParaRPr>
          </a:p>
        </p:txBody>
      </p:sp>
      <p:sp>
        <p:nvSpPr>
          <p:cNvPr id="256" name="Google Shape;256;p4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Downsides to AI</a:t>
            </a:r>
            <a:endParaRPr>
              <a:latin typeface="Bebas Neue"/>
              <a:ea typeface="Bebas Neue"/>
              <a:cs typeface="Bebas Neue"/>
              <a:sym typeface="Bebas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372725" y="305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bas Neue"/>
                <a:ea typeface="Bebas Neue"/>
                <a:cs typeface="Bebas Neue"/>
                <a:sym typeface="Bebas Neue"/>
              </a:rPr>
              <a:t>Digital Concierges </a:t>
            </a:r>
            <a:endParaRPr>
              <a:latin typeface="Bebas Neue"/>
              <a:ea typeface="Bebas Neue"/>
              <a:cs typeface="Bebas Neue"/>
              <a:sym typeface="Bebas Neue"/>
            </a:endParaRPr>
          </a:p>
        </p:txBody>
      </p:sp>
      <p:sp>
        <p:nvSpPr>
          <p:cNvPr id="262" name="Google Shape;262;p44"/>
          <p:cNvSpPr txBox="1"/>
          <p:nvPr>
            <p:ph idx="1" type="subTitle"/>
          </p:nvPr>
        </p:nvSpPr>
        <p:spPr>
          <a:xfrm>
            <a:off x="93350" y="1135055"/>
            <a:ext cx="7613700" cy="33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Bebas Neue"/>
                <a:ea typeface="Bebas Neue"/>
                <a:cs typeface="Bebas Neue"/>
                <a:sym typeface="Bebas Neue"/>
              </a:rPr>
              <a:t>A Digital Concierge is an a.i. Chatbot designed to interact with potential clients</a:t>
            </a:r>
            <a:endParaRPr sz="2000">
              <a:latin typeface="Bebas Neue"/>
              <a:ea typeface="Bebas Neue"/>
              <a:cs typeface="Bebas Neue"/>
              <a:sym typeface="Bebas Neue"/>
            </a:endParaRPr>
          </a:p>
          <a:p>
            <a:pPr indent="0" lvl="0" marL="0" rtl="0" algn="l">
              <a:spcBef>
                <a:spcPts val="0"/>
              </a:spcBef>
              <a:spcAft>
                <a:spcPts val="0"/>
              </a:spcAft>
              <a:buNone/>
            </a:pPr>
            <a:r>
              <a:rPr lang="en" sz="2000">
                <a:latin typeface="Bebas Neue"/>
                <a:ea typeface="Bebas Neue"/>
                <a:cs typeface="Bebas Neue"/>
                <a:sym typeface="Bebas Neue"/>
              </a:rPr>
              <a:t>The advantages of a digital concierge include</a:t>
            </a:r>
            <a:endParaRPr sz="2000">
              <a:latin typeface="Bebas Neue"/>
              <a:ea typeface="Bebas Neue"/>
              <a:cs typeface="Bebas Neue"/>
              <a:sym typeface="Bebas Neue"/>
            </a:endParaRPr>
          </a:p>
          <a:p>
            <a:pPr indent="-355600" lvl="0" marL="457200" rtl="0" algn="l">
              <a:spcBef>
                <a:spcPts val="0"/>
              </a:spcBef>
              <a:spcAft>
                <a:spcPts val="0"/>
              </a:spcAft>
              <a:buSzPts val="2000"/>
              <a:buFont typeface="Bebas Neue"/>
              <a:buChar char="-"/>
            </a:pPr>
            <a:r>
              <a:rPr lang="en" sz="2000">
                <a:latin typeface="Bebas Neue"/>
                <a:ea typeface="Bebas Neue"/>
                <a:cs typeface="Bebas Neue"/>
                <a:sym typeface="Bebas Neue"/>
              </a:rPr>
              <a:t>Being able to answer common questions</a:t>
            </a:r>
            <a:endParaRPr sz="2000">
              <a:latin typeface="Bebas Neue"/>
              <a:ea typeface="Bebas Neue"/>
              <a:cs typeface="Bebas Neue"/>
              <a:sym typeface="Bebas Neue"/>
            </a:endParaRPr>
          </a:p>
          <a:p>
            <a:pPr indent="-355600" lvl="0" marL="457200" rtl="0" algn="l">
              <a:spcBef>
                <a:spcPts val="0"/>
              </a:spcBef>
              <a:spcAft>
                <a:spcPts val="0"/>
              </a:spcAft>
              <a:buSzPts val="2000"/>
              <a:buFont typeface="Bebas Neue"/>
              <a:buChar char="-"/>
            </a:pPr>
            <a:r>
              <a:rPr lang="en" sz="2000">
                <a:latin typeface="Bebas Neue"/>
                <a:ea typeface="Bebas Neue"/>
                <a:cs typeface="Bebas Neue"/>
                <a:sym typeface="Bebas Neue"/>
              </a:rPr>
              <a:t>Can chat like a </a:t>
            </a:r>
            <a:r>
              <a:rPr lang="en" sz="2000">
                <a:latin typeface="Bebas Neue"/>
                <a:ea typeface="Bebas Neue"/>
                <a:cs typeface="Bebas Neue"/>
                <a:sym typeface="Bebas Neue"/>
              </a:rPr>
              <a:t>human in multiple languages (has personality)</a:t>
            </a:r>
            <a:endParaRPr sz="2000">
              <a:latin typeface="Bebas Neue"/>
              <a:ea typeface="Bebas Neue"/>
              <a:cs typeface="Bebas Neue"/>
              <a:sym typeface="Bebas Neue"/>
            </a:endParaRPr>
          </a:p>
          <a:p>
            <a:pPr indent="-355600" lvl="0" marL="457200" rtl="0" algn="l">
              <a:spcBef>
                <a:spcPts val="0"/>
              </a:spcBef>
              <a:spcAft>
                <a:spcPts val="0"/>
              </a:spcAft>
              <a:buSzPts val="2000"/>
              <a:buFont typeface="Bebas Neue"/>
              <a:buChar char="-"/>
            </a:pPr>
            <a:r>
              <a:rPr lang="en" sz="2000">
                <a:latin typeface="Bebas Neue"/>
                <a:ea typeface="Bebas Neue"/>
                <a:cs typeface="Bebas Neue"/>
                <a:sym typeface="Bebas Neue"/>
              </a:rPr>
              <a:t>Can track events</a:t>
            </a:r>
            <a:endParaRPr sz="2000">
              <a:latin typeface="Bebas Neue"/>
              <a:ea typeface="Bebas Neue"/>
              <a:cs typeface="Bebas Neue"/>
              <a:sym typeface="Bebas Neue"/>
            </a:endParaRPr>
          </a:p>
          <a:p>
            <a:pPr indent="-355600" lvl="0" marL="457200" rtl="0" algn="l">
              <a:spcBef>
                <a:spcPts val="0"/>
              </a:spcBef>
              <a:spcAft>
                <a:spcPts val="0"/>
              </a:spcAft>
              <a:buSzPts val="2000"/>
              <a:buFont typeface="Bebas Neue"/>
              <a:buChar char="-"/>
            </a:pPr>
            <a:r>
              <a:rPr lang="en" sz="2000">
                <a:latin typeface="Bebas Neue"/>
                <a:ea typeface="Bebas Neue"/>
                <a:cs typeface="Bebas Neue"/>
                <a:sym typeface="Bebas Neue"/>
              </a:rPr>
              <a:t>Can be used for target advertising</a:t>
            </a:r>
            <a:endParaRPr sz="2000">
              <a:latin typeface="Bebas Neue"/>
              <a:ea typeface="Bebas Neue"/>
              <a:cs typeface="Bebas Neue"/>
              <a:sym typeface="Bebas Neue"/>
            </a:endParaRPr>
          </a:p>
          <a:p>
            <a:pPr indent="-355600" lvl="0" marL="457200" rtl="0" algn="l">
              <a:spcBef>
                <a:spcPts val="0"/>
              </a:spcBef>
              <a:spcAft>
                <a:spcPts val="0"/>
              </a:spcAft>
              <a:buSzPts val="2000"/>
              <a:buFont typeface="Bebas Neue"/>
              <a:buChar char="-"/>
            </a:pPr>
            <a:r>
              <a:rPr lang="en" sz="2000">
                <a:latin typeface="Bebas Neue"/>
                <a:ea typeface="Bebas Neue"/>
                <a:cs typeface="Bebas Neue"/>
                <a:sym typeface="Bebas Neue"/>
              </a:rPr>
              <a:t>24/7 support </a:t>
            </a:r>
            <a:endParaRPr sz="2000">
              <a:latin typeface="Bebas Neue"/>
              <a:ea typeface="Bebas Neue"/>
              <a:cs typeface="Bebas Neue"/>
              <a:sym typeface="Bebas Neue"/>
            </a:endParaRPr>
          </a:p>
          <a:p>
            <a:pPr indent="-355600" lvl="0" marL="457200" rtl="0" algn="l">
              <a:spcBef>
                <a:spcPts val="0"/>
              </a:spcBef>
              <a:spcAft>
                <a:spcPts val="0"/>
              </a:spcAft>
              <a:buSzPts val="2000"/>
              <a:buFont typeface="Bebas Neue"/>
              <a:buChar char="-"/>
            </a:pPr>
            <a:r>
              <a:rPr lang="en" sz="2000">
                <a:latin typeface="Bebas Neue"/>
                <a:ea typeface="Bebas Neue"/>
                <a:cs typeface="Bebas Neue"/>
                <a:sym typeface="Bebas Neue"/>
              </a:rPr>
              <a:t>Much faster response time compared to  human agents</a:t>
            </a:r>
            <a:endParaRPr sz="2000">
              <a:latin typeface="Bebas Neue"/>
              <a:ea typeface="Bebas Neue"/>
              <a:cs typeface="Bebas Neue"/>
              <a:sym typeface="Bebas Neue"/>
            </a:endParaRPr>
          </a:p>
          <a:p>
            <a:pPr indent="-355600" lvl="0" marL="457200" rtl="0" algn="l">
              <a:lnSpc>
                <a:spcPct val="115000"/>
              </a:lnSpc>
              <a:spcBef>
                <a:spcPts val="0"/>
              </a:spcBef>
              <a:spcAft>
                <a:spcPts val="0"/>
              </a:spcAft>
              <a:buSzPts val="2000"/>
              <a:buFont typeface="Bebas Neue"/>
              <a:buChar char="-"/>
            </a:pPr>
            <a:r>
              <a:rPr lang="en" sz="2000">
                <a:solidFill>
                  <a:srgbClr val="000000"/>
                </a:solidFill>
                <a:latin typeface="Bebas Neue"/>
                <a:ea typeface="Bebas Neue"/>
                <a:cs typeface="Bebas Neue"/>
                <a:sym typeface="Bebas Neue"/>
              </a:rPr>
              <a:t>“In fact, 86% of hoteliers agreed that AI improved employee satisfaction according to a 2019 report from Starfleet Research and Oracle Hospitality”</a:t>
            </a:r>
            <a:endParaRPr sz="2000">
              <a:solidFill>
                <a:srgbClr val="000000"/>
              </a:solidFill>
              <a:latin typeface="Bebas Neue"/>
              <a:ea typeface="Bebas Neue"/>
              <a:cs typeface="Bebas Neue"/>
              <a:sym typeface="Bebas Neue"/>
            </a:endParaRPr>
          </a:p>
          <a:p>
            <a:pPr indent="0" lvl="0" marL="457200" rtl="0" algn="l">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pic>
        <p:nvPicPr>
          <p:cNvPr id="263" name="Google Shape;263;p44"/>
          <p:cNvPicPr preferRelativeResize="0"/>
          <p:nvPr/>
        </p:nvPicPr>
        <p:blipFill>
          <a:blip r:embed="rId3">
            <a:alphaModFix/>
          </a:blip>
          <a:stretch>
            <a:fillRect/>
          </a:stretch>
        </p:blipFill>
        <p:spPr>
          <a:xfrm>
            <a:off x="6898675" y="1748400"/>
            <a:ext cx="1765650" cy="1765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